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7D33"/>
    <a:srgbClr val="36321E"/>
    <a:srgbClr val="A0BF61"/>
    <a:srgbClr val="479B75"/>
    <a:srgbClr val="5C939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060" autoAdjust="0"/>
  </p:normalViewPr>
  <p:slideViewPr>
    <p:cSldViewPr>
      <p:cViewPr>
        <p:scale>
          <a:sx n="50" d="100"/>
          <a:sy n="50" d="100"/>
        </p:scale>
        <p:origin x="-1949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955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3CC436-BD38-4382-8D17-C433B5298DB8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02EB5-CA4A-45F0-B8A9-1D8A5781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Upper three</a:t>
            </a:r>
            <a:r>
              <a:rPr lang="en-US" baseline="0" dirty="0" smtClean="0"/>
              <a:t> mountain photos: </a:t>
            </a:r>
            <a:r>
              <a:rPr lang="en-US" dirty="0" smtClean="0"/>
              <a:t>"Mountaintop Removal Mining - High Resolution Photos." </a:t>
            </a:r>
            <a:r>
              <a:rPr lang="en-US" i="1" dirty="0" smtClean="0"/>
              <a:t>Mountaintop Removal Coal Mining and the "Clean Coal" Myth - Ohio Valley Environmental Coalition</a:t>
            </a:r>
            <a:r>
              <a:rPr lang="en-US" dirty="0" smtClean="0"/>
              <a:t>. Web. 08 Sept. 2010. &lt;http://www.ohvec.org/galleries/mountaintop_removal/007/&gt;.</a:t>
            </a:r>
          </a:p>
          <a:p>
            <a:endParaRPr lang="en-US" dirty="0" smtClean="0"/>
          </a:p>
          <a:p>
            <a:r>
              <a:rPr lang="en-US" dirty="0" smtClean="0"/>
              <a:t>Middle Black River Photo: "The Flood." </a:t>
            </a:r>
            <a:r>
              <a:rPr lang="en-US" i="1" dirty="0" smtClean="0"/>
              <a:t>West Virginia Division of Culture and History</a:t>
            </a:r>
            <a:r>
              <a:rPr lang="en-US" dirty="0" smtClean="0"/>
              <a:t>. Web. 09 Sept. 2010. &lt;http://www.wvculture.org/history/buffcreek/buff1.html&gt;.</a:t>
            </a:r>
          </a:p>
          <a:p>
            <a:endParaRPr lang="en-US" dirty="0" smtClean="0"/>
          </a:p>
          <a:p>
            <a:r>
              <a:rPr lang="en-US" dirty="0" smtClean="0"/>
              <a:t>Lower middle,</a:t>
            </a:r>
            <a:r>
              <a:rPr lang="en-US" baseline="0" dirty="0" smtClean="0"/>
              <a:t> man by mountain: </a:t>
            </a:r>
            <a:r>
              <a:rPr lang="en-US" dirty="0" smtClean="0"/>
              <a:t>"Coal Company Settles Lawsuit Regarding Toxic Mine Waste – </a:t>
            </a:r>
            <a:r>
              <a:rPr lang="en-US" dirty="0" err="1" smtClean="0"/>
              <a:t>Planetsave</a:t>
            </a:r>
            <a:r>
              <a:rPr lang="en-US" dirty="0" smtClean="0"/>
              <a:t>." </a:t>
            </a:r>
            <a:r>
              <a:rPr lang="en-US" i="1" dirty="0" err="1" smtClean="0"/>
              <a:t>Planetsave</a:t>
            </a:r>
            <a:r>
              <a:rPr lang="en-US" dirty="0" smtClean="0"/>
              <a:t>. Web. 09 Sept. 2010. &lt;http://planetsave.com/2009/03/24/coal-company-settles-lawsuit-regarding-toxic-mine-waste/&gt;.</a:t>
            </a:r>
          </a:p>
          <a:p>
            <a:endParaRPr lang="en-US" dirty="0" smtClean="0"/>
          </a:p>
          <a:p>
            <a:r>
              <a:rPr lang="en-US" smtClean="0"/>
              <a:t>Lower left, tap with water: </a:t>
            </a:r>
            <a:r>
              <a:rPr lang="en-US" i="1" dirty="0" smtClean="0"/>
              <a:t>Burning the Future: Coal in America</a:t>
            </a:r>
            <a:r>
              <a:rPr lang="en-US" dirty="0" smtClean="0"/>
              <a:t>. Web. 09 Sept. 2010. &lt;http://cig.burningthefuture.org/healthenviro/index.html&gt;.</a:t>
            </a:r>
          </a:p>
          <a:p>
            <a:endParaRPr lang="en-US" dirty="0" smtClean="0"/>
          </a:p>
          <a:p>
            <a:r>
              <a:rPr lang="en-US" dirty="0" smtClean="0"/>
              <a:t>Upper Right, Boy’s teeth: "Clean Water Laws Are Neglected, at a Cost in Suffering." </a:t>
            </a:r>
            <a:r>
              <a:rPr lang="en-US" i="1" dirty="0" smtClean="0"/>
              <a:t>The New York Times - Breaking News, World News &amp; Multimedia</a:t>
            </a:r>
            <a:r>
              <a:rPr lang="en-US" dirty="0" smtClean="0"/>
              <a:t>. Web. 09 Sept. 2010. &lt;http://www.nytimes.com/2009/09/13/us/13water.html?_r=1&gt;.</a:t>
            </a:r>
          </a:p>
          <a:p>
            <a:endParaRPr lang="en-US" dirty="0" smtClean="0"/>
          </a:p>
          <a:p>
            <a:r>
              <a:rPr lang="en-US" dirty="0" smtClean="0"/>
              <a:t>Young Boy with Father and Dirty Sink: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"What Is Underground Coal Slurry Injection?"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Sludge Safety Project for Coal Sludge Impoundments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Web. 09 Sept. 2010. &lt;http://www.sludgesafety.org/coal_slurry_inj.html&gt;.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02EB5-CA4A-45F0-B8A9-1D8A5781BB7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0F2A-FA92-4F8B-A261-ACE2254D6301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6289-DC30-4410-A88E-F136B0F04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0F2A-FA92-4F8B-A261-ACE2254D6301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6289-DC30-4410-A88E-F136B0F04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0F2A-FA92-4F8B-A261-ACE2254D6301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6289-DC30-4410-A88E-F136B0F04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0F2A-FA92-4F8B-A261-ACE2254D6301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6289-DC30-4410-A88E-F136B0F04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0F2A-FA92-4F8B-A261-ACE2254D6301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6289-DC30-4410-A88E-F136B0F04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0F2A-FA92-4F8B-A261-ACE2254D6301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6289-DC30-4410-A88E-F136B0F04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0F2A-FA92-4F8B-A261-ACE2254D6301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6289-DC30-4410-A88E-F136B0F04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0F2A-FA92-4F8B-A261-ACE2254D6301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6289-DC30-4410-A88E-F136B0F04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0F2A-FA92-4F8B-A261-ACE2254D6301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6289-DC30-4410-A88E-F136B0F04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0F2A-FA92-4F8B-A261-ACE2254D6301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6289-DC30-4410-A88E-F136B0F04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0F2A-FA92-4F8B-A261-ACE2254D6301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66289-DC30-4410-A88E-F136B0F04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50F2A-FA92-4F8B-A261-ACE2254D6301}" type="datetimeFigureOut">
              <a:rPr lang="en-US" smtClean="0"/>
              <a:pPr/>
              <a:t>9/9/2010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66289-DC30-4410-A88E-F136B0F04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10000" t="282" r="33805"/>
          <a:stretch>
            <a:fillRect/>
          </a:stretch>
        </p:blipFill>
        <p:spPr bwMode="auto">
          <a:xfrm>
            <a:off x="6705600" y="4267200"/>
            <a:ext cx="2438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2000"/>
            <a:ext cx="3886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0"/>
            <a:ext cx="2971800" cy="223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2286000"/>
            <a:ext cx="294453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0" y="0"/>
            <a:ext cx="3581400" cy="2362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0" y="2438400"/>
            <a:ext cx="3581401" cy="20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 r="11111"/>
          <a:stretch>
            <a:fillRect/>
          </a:stretch>
        </p:blipFill>
        <p:spPr bwMode="auto">
          <a:xfrm>
            <a:off x="6705600" y="0"/>
            <a:ext cx="2438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/>
          <a:srcRect l="79509" r="1841"/>
          <a:stretch>
            <a:fillRect/>
          </a:stretch>
        </p:blipFill>
        <p:spPr bwMode="auto">
          <a:xfrm>
            <a:off x="3962400" y="4572000"/>
            <a:ext cx="2667001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Freeform 20"/>
          <p:cNvSpPr/>
          <p:nvPr/>
        </p:nvSpPr>
        <p:spPr>
          <a:xfrm>
            <a:off x="-19839" y="-167516"/>
            <a:ext cx="210191" cy="745032"/>
          </a:xfrm>
          <a:custGeom>
            <a:avLst/>
            <a:gdLst>
              <a:gd name="connsiteX0" fmla="*/ 19839 w 210191"/>
              <a:gd name="connsiteY0" fmla="*/ 167516 h 745032"/>
              <a:gd name="connsiteX1" fmla="*/ 55934 w 210191"/>
              <a:gd name="connsiteY1" fmla="*/ 239705 h 745032"/>
              <a:gd name="connsiteX2" fmla="*/ 79997 w 210191"/>
              <a:gd name="connsiteY2" fmla="*/ 263769 h 745032"/>
              <a:gd name="connsiteX3" fmla="*/ 116092 w 210191"/>
              <a:gd name="connsiteY3" fmla="*/ 335958 h 745032"/>
              <a:gd name="connsiteX4" fmla="*/ 164218 w 210191"/>
              <a:gd name="connsiteY4" fmla="*/ 396116 h 745032"/>
              <a:gd name="connsiteX5" fmla="*/ 188281 w 210191"/>
              <a:gd name="connsiteY5" fmla="*/ 432211 h 745032"/>
              <a:gd name="connsiteX6" fmla="*/ 188281 w 210191"/>
              <a:gd name="connsiteY6" fmla="*/ 672842 h 745032"/>
              <a:gd name="connsiteX7" fmla="*/ 152186 w 210191"/>
              <a:gd name="connsiteY7" fmla="*/ 733000 h 745032"/>
              <a:gd name="connsiteX8" fmla="*/ 116092 w 210191"/>
              <a:gd name="connsiteY8" fmla="*/ 745032 h 745032"/>
              <a:gd name="connsiteX9" fmla="*/ 79997 w 210191"/>
              <a:gd name="connsiteY9" fmla="*/ 733000 h 745032"/>
              <a:gd name="connsiteX10" fmla="*/ 19839 w 210191"/>
              <a:gd name="connsiteY10" fmla="*/ 624716 h 745032"/>
              <a:gd name="connsiteX11" fmla="*/ 19839 w 210191"/>
              <a:gd name="connsiteY11" fmla="*/ 179548 h 745032"/>
              <a:gd name="connsiteX12" fmla="*/ 19839 w 210191"/>
              <a:gd name="connsiteY12" fmla="*/ 167516 h 745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0191" h="745032">
                <a:moveTo>
                  <a:pt x="19839" y="167516"/>
                </a:moveTo>
                <a:cubicBezTo>
                  <a:pt x="25855" y="177542"/>
                  <a:pt x="29278" y="206385"/>
                  <a:pt x="55934" y="239705"/>
                </a:cubicBezTo>
                <a:cubicBezTo>
                  <a:pt x="63020" y="248563"/>
                  <a:pt x="72911" y="254911"/>
                  <a:pt x="79997" y="263769"/>
                </a:cubicBezTo>
                <a:cubicBezTo>
                  <a:pt x="164609" y="369534"/>
                  <a:pt x="52552" y="234293"/>
                  <a:pt x="116092" y="335958"/>
                </a:cubicBezTo>
                <a:cubicBezTo>
                  <a:pt x="129702" y="357734"/>
                  <a:pt x="148810" y="375572"/>
                  <a:pt x="164218" y="396116"/>
                </a:cubicBezTo>
                <a:cubicBezTo>
                  <a:pt x="172894" y="407684"/>
                  <a:pt x="180260" y="420179"/>
                  <a:pt x="188281" y="432211"/>
                </a:cubicBezTo>
                <a:cubicBezTo>
                  <a:pt x="210191" y="541757"/>
                  <a:pt x="207412" y="500659"/>
                  <a:pt x="188281" y="672842"/>
                </a:cubicBezTo>
                <a:cubicBezTo>
                  <a:pt x="185577" y="697180"/>
                  <a:pt x="173667" y="720111"/>
                  <a:pt x="152186" y="733000"/>
                </a:cubicBezTo>
                <a:cubicBezTo>
                  <a:pt x="141311" y="739525"/>
                  <a:pt x="128123" y="741021"/>
                  <a:pt x="116092" y="745032"/>
                </a:cubicBezTo>
                <a:cubicBezTo>
                  <a:pt x="104060" y="741021"/>
                  <a:pt x="88965" y="741968"/>
                  <a:pt x="79997" y="733000"/>
                </a:cubicBezTo>
                <a:cubicBezTo>
                  <a:pt x="38627" y="691630"/>
                  <a:pt x="34969" y="670104"/>
                  <a:pt x="19839" y="624716"/>
                </a:cubicBezTo>
                <a:cubicBezTo>
                  <a:pt x="3474" y="411979"/>
                  <a:pt x="0" y="447364"/>
                  <a:pt x="19839" y="179548"/>
                </a:cubicBezTo>
                <a:cubicBezTo>
                  <a:pt x="33139" y="0"/>
                  <a:pt x="13823" y="157490"/>
                  <a:pt x="19839" y="167516"/>
                </a:cubicBezTo>
                <a:close/>
              </a:path>
            </a:pathLst>
          </a:cu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-26148" y="1620252"/>
            <a:ext cx="352094" cy="618952"/>
          </a:xfrm>
          <a:custGeom>
            <a:avLst/>
            <a:gdLst>
              <a:gd name="connsiteX0" fmla="*/ 38180 w 352094"/>
              <a:gd name="connsiteY0" fmla="*/ 40106 h 618952"/>
              <a:gd name="connsiteX1" fmla="*/ 86306 w 352094"/>
              <a:gd name="connsiteY1" fmla="*/ 136359 h 618952"/>
              <a:gd name="connsiteX2" fmla="*/ 122401 w 352094"/>
              <a:gd name="connsiteY2" fmla="*/ 160422 h 618952"/>
              <a:gd name="connsiteX3" fmla="*/ 218653 w 352094"/>
              <a:gd name="connsiteY3" fmla="*/ 244643 h 618952"/>
              <a:gd name="connsiteX4" fmla="*/ 254748 w 352094"/>
              <a:gd name="connsiteY4" fmla="*/ 268706 h 618952"/>
              <a:gd name="connsiteX5" fmla="*/ 338969 w 352094"/>
              <a:gd name="connsiteY5" fmla="*/ 376990 h 618952"/>
              <a:gd name="connsiteX6" fmla="*/ 290843 w 352094"/>
              <a:gd name="connsiteY6" fmla="*/ 497306 h 618952"/>
              <a:gd name="connsiteX7" fmla="*/ 242716 w 352094"/>
              <a:gd name="connsiteY7" fmla="*/ 545432 h 618952"/>
              <a:gd name="connsiteX8" fmla="*/ 86306 w 352094"/>
              <a:gd name="connsiteY8" fmla="*/ 569495 h 618952"/>
              <a:gd name="connsiteX9" fmla="*/ 74274 w 352094"/>
              <a:gd name="connsiteY9" fmla="*/ 533401 h 618952"/>
              <a:gd name="connsiteX10" fmla="*/ 26148 w 352094"/>
              <a:gd name="connsiteY10" fmla="*/ 425116 h 618952"/>
              <a:gd name="connsiteX11" fmla="*/ 50211 w 352094"/>
              <a:gd name="connsiteY11" fmla="*/ 196516 h 618952"/>
              <a:gd name="connsiteX12" fmla="*/ 62243 w 352094"/>
              <a:gd name="connsiteY12" fmla="*/ 160422 h 618952"/>
              <a:gd name="connsiteX13" fmla="*/ 38180 w 352094"/>
              <a:gd name="connsiteY13" fmla="*/ 124327 h 618952"/>
              <a:gd name="connsiteX14" fmla="*/ 26148 w 352094"/>
              <a:gd name="connsiteY14" fmla="*/ 76201 h 618952"/>
              <a:gd name="connsiteX15" fmla="*/ 2085 w 352094"/>
              <a:gd name="connsiteY15" fmla="*/ 40106 h 618952"/>
              <a:gd name="connsiteX16" fmla="*/ 14116 w 352094"/>
              <a:gd name="connsiteY16" fmla="*/ 4011 h 618952"/>
              <a:gd name="connsiteX17" fmla="*/ 38180 w 352094"/>
              <a:gd name="connsiteY17" fmla="*/ 40106 h 61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2094" h="618952">
                <a:moveTo>
                  <a:pt x="38180" y="40106"/>
                </a:moveTo>
                <a:cubicBezTo>
                  <a:pt x="50212" y="62164"/>
                  <a:pt x="62278" y="112331"/>
                  <a:pt x="86306" y="136359"/>
                </a:cubicBezTo>
                <a:cubicBezTo>
                  <a:pt x="96531" y="146584"/>
                  <a:pt x="110369" y="152401"/>
                  <a:pt x="122401" y="160422"/>
                </a:cubicBezTo>
                <a:cubicBezTo>
                  <a:pt x="162506" y="220578"/>
                  <a:pt x="134433" y="188496"/>
                  <a:pt x="218653" y="244643"/>
                </a:cubicBezTo>
                <a:lnTo>
                  <a:pt x="254748" y="268706"/>
                </a:lnTo>
                <a:cubicBezTo>
                  <a:pt x="312312" y="355053"/>
                  <a:pt x="282424" y="320445"/>
                  <a:pt x="338969" y="376990"/>
                </a:cubicBezTo>
                <a:cubicBezTo>
                  <a:pt x="316023" y="537605"/>
                  <a:pt x="352094" y="405429"/>
                  <a:pt x="290843" y="497306"/>
                </a:cubicBezTo>
                <a:cubicBezTo>
                  <a:pt x="254176" y="552307"/>
                  <a:pt x="311467" y="522516"/>
                  <a:pt x="242716" y="545432"/>
                </a:cubicBezTo>
                <a:cubicBezTo>
                  <a:pt x="218211" y="618952"/>
                  <a:pt x="232674" y="614531"/>
                  <a:pt x="86306" y="569495"/>
                </a:cubicBezTo>
                <a:cubicBezTo>
                  <a:pt x="74185" y="565765"/>
                  <a:pt x="78727" y="545276"/>
                  <a:pt x="74274" y="533401"/>
                </a:cubicBezTo>
                <a:cubicBezTo>
                  <a:pt x="51229" y="471949"/>
                  <a:pt x="53492" y="479805"/>
                  <a:pt x="26148" y="425116"/>
                </a:cubicBezTo>
                <a:cubicBezTo>
                  <a:pt x="34169" y="348916"/>
                  <a:pt x="39858" y="272434"/>
                  <a:pt x="50211" y="196516"/>
                </a:cubicBezTo>
                <a:cubicBezTo>
                  <a:pt x="51925" y="183950"/>
                  <a:pt x="64328" y="172932"/>
                  <a:pt x="62243" y="160422"/>
                </a:cubicBezTo>
                <a:cubicBezTo>
                  <a:pt x="59866" y="146159"/>
                  <a:pt x="46201" y="136359"/>
                  <a:pt x="38180" y="124327"/>
                </a:cubicBezTo>
                <a:cubicBezTo>
                  <a:pt x="34169" y="108285"/>
                  <a:pt x="32662" y="91400"/>
                  <a:pt x="26148" y="76201"/>
                </a:cubicBezTo>
                <a:cubicBezTo>
                  <a:pt x="20452" y="62910"/>
                  <a:pt x="4462" y="54369"/>
                  <a:pt x="2085" y="40106"/>
                </a:cubicBezTo>
                <a:cubicBezTo>
                  <a:pt x="0" y="27596"/>
                  <a:pt x="2773" y="9683"/>
                  <a:pt x="14116" y="4011"/>
                </a:cubicBezTo>
                <a:cubicBezTo>
                  <a:pt x="22137" y="0"/>
                  <a:pt x="26148" y="18048"/>
                  <a:pt x="38180" y="40106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1235243" y="2141621"/>
            <a:ext cx="482209" cy="132347"/>
          </a:xfrm>
          <a:custGeom>
            <a:avLst/>
            <a:gdLst>
              <a:gd name="connsiteX0" fmla="*/ 4010 w 482209"/>
              <a:gd name="connsiteY0" fmla="*/ 84221 h 132347"/>
              <a:gd name="connsiteX1" fmla="*/ 28073 w 482209"/>
              <a:gd name="connsiteY1" fmla="*/ 48126 h 132347"/>
              <a:gd name="connsiteX2" fmla="*/ 76199 w 482209"/>
              <a:gd name="connsiteY2" fmla="*/ 36095 h 132347"/>
              <a:gd name="connsiteX3" fmla="*/ 148389 w 482209"/>
              <a:gd name="connsiteY3" fmla="*/ 0 h 132347"/>
              <a:gd name="connsiteX4" fmla="*/ 352925 w 482209"/>
              <a:gd name="connsiteY4" fmla="*/ 12032 h 132347"/>
              <a:gd name="connsiteX5" fmla="*/ 425115 w 482209"/>
              <a:gd name="connsiteY5" fmla="*/ 48126 h 132347"/>
              <a:gd name="connsiteX6" fmla="*/ 461210 w 482209"/>
              <a:gd name="connsiteY6" fmla="*/ 60158 h 132347"/>
              <a:gd name="connsiteX7" fmla="*/ 473241 w 482209"/>
              <a:gd name="connsiteY7" fmla="*/ 96253 h 132347"/>
              <a:gd name="connsiteX8" fmla="*/ 328862 w 482209"/>
              <a:gd name="connsiteY8" fmla="*/ 132347 h 132347"/>
              <a:gd name="connsiteX9" fmla="*/ 64168 w 482209"/>
              <a:gd name="connsiteY9" fmla="*/ 120316 h 132347"/>
              <a:gd name="connsiteX10" fmla="*/ 52136 w 482209"/>
              <a:gd name="connsiteY10" fmla="*/ 72190 h 132347"/>
              <a:gd name="connsiteX11" fmla="*/ 4010 w 482209"/>
              <a:gd name="connsiteY11" fmla="*/ 84221 h 13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2209" h="132347">
                <a:moveTo>
                  <a:pt x="4010" y="84221"/>
                </a:moveTo>
                <a:cubicBezTo>
                  <a:pt x="0" y="80210"/>
                  <a:pt x="16041" y="56147"/>
                  <a:pt x="28073" y="48126"/>
                </a:cubicBezTo>
                <a:cubicBezTo>
                  <a:pt x="41832" y="38954"/>
                  <a:pt x="60300" y="40638"/>
                  <a:pt x="76199" y="36095"/>
                </a:cubicBezTo>
                <a:cubicBezTo>
                  <a:pt x="119784" y="23642"/>
                  <a:pt x="108843" y="26364"/>
                  <a:pt x="148389" y="0"/>
                </a:cubicBezTo>
                <a:cubicBezTo>
                  <a:pt x="216568" y="4011"/>
                  <a:pt x="284967" y="5236"/>
                  <a:pt x="352925" y="12032"/>
                </a:cubicBezTo>
                <a:cubicBezTo>
                  <a:pt x="390729" y="15812"/>
                  <a:pt x="392161" y="31649"/>
                  <a:pt x="425115" y="48126"/>
                </a:cubicBezTo>
                <a:cubicBezTo>
                  <a:pt x="436459" y="53798"/>
                  <a:pt x="449178" y="56147"/>
                  <a:pt x="461210" y="60158"/>
                </a:cubicBezTo>
                <a:cubicBezTo>
                  <a:pt x="465220" y="72190"/>
                  <a:pt x="482209" y="87285"/>
                  <a:pt x="473241" y="96253"/>
                </a:cubicBezTo>
                <a:cubicBezTo>
                  <a:pt x="454174" y="115320"/>
                  <a:pt x="352721" y="128371"/>
                  <a:pt x="328862" y="132347"/>
                </a:cubicBezTo>
                <a:lnTo>
                  <a:pt x="64168" y="120316"/>
                </a:lnTo>
                <a:cubicBezTo>
                  <a:pt x="48010" y="116803"/>
                  <a:pt x="62466" y="85102"/>
                  <a:pt x="52136" y="72190"/>
                </a:cubicBezTo>
                <a:cubicBezTo>
                  <a:pt x="41496" y="58890"/>
                  <a:pt x="8020" y="88232"/>
                  <a:pt x="4010" y="8422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789321" y="2067005"/>
            <a:ext cx="423111" cy="640100"/>
          </a:xfrm>
          <a:custGeom>
            <a:avLst/>
            <a:gdLst>
              <a:gd name="connsiteX0" fmla="*/ 14037 w 423111"/>
              <a:gd name="connsiteY0" fmla="*/ 146806 h 640100"/>
              <a:gd name="connsiteX1" fmla="*/ 134353 w 423111"/>
              <a:gd name="connsiteY1" fmla="*/ 98679 h 640100"/>
              <a:gd name="connsiteX2" fmla="*/ 194511 w 423111"/>
              <a:gd name="connsiteY2" fmla="*/ 50553 h 640100"/>
              <a:gd name="connsiteX3" fmla="*/ 278732 w 423111"/>
              <a:gd name="connsiteY3" fmla="*/ 2427 h 640100"/>
              <a:gd name="connsiteX4" fmla="*/ 350921 w 423111"/>
              <a:gd name="connsiteY4" fmla="*/ 14458 h 640100"/>
              <a:gd name="connsiteX5" fmla="*/ 399047 w 423111"/>
              <a:gd name="connsiteY5" fmla="*/ 98679 h 640100"/>
              <a:gd name="connsiteX6" fmla="*/ 411079 w 423111"/>
              <a:gd name="connsiteY6" fmla="*/ 194932 h 640100"/>
              <a:gd name="connsiteX7" fmla="*/ 423111 w 423111"/>
              <a:gd name="connsiteY7" fmla="*/ 267121 h 640100"/>
              <a:gd name="connsiteX8" fmla="*/ 411079 w 423111"/>
              <a:gd name="connsiteY8" fmla="*/ 519784 h 640100"/>
              <a:gd name="connsiteX9" fmla="*/ 399047 w 423111"/>
              <a:gd name="connsiteY9" fmla="*/ 616037 h 640100"/>
              <a:gd name="connsiteX10" fmla="*/ 350921 w 423111"/>
              <a:gd name="connsiteY10" fmla="*/ 640100 h 640100"/>
              <a:gd name="connsiteX11" fmla="*/ 290763 w 423111"/>
              <a:gd name="connsiteY11" fmla="*/ 616037 h 640100"/>
              <a:gd name="connsiteX12" fmla="*/ 278732 w 423111"/>
              <a:gd name="connsiteY12" fmla="*/ 579942 h 640100"/>
              <a:gd name="connsiteX13" fmla="*/ 254668 w 423111"/>
              <a:gd name="connsiteY13" fmla="*/ 555879 h 640100"/>
              <a:gd name="connsiteX14" fmla="*/ 242637 w 423111"/>
              <a:gd name="connsiteY14" fmla="*/ 206963 h 640100"/>
              <a:gd name="connsiteX15" fmla="*/ 218574 w 423111"/>
              <a:gd name="connsiteY15" fmla="*/ 134774 h 640100"/>
              <a:gd name="connsiteX16" fmla="*/ 182479 w 423111"/>
              <a:gd name="connsiteY16" fmla="*/ 110711 h 640100"/>
              <a:gd name="connsiteX17" fmla="*/ 86226 w 423111"/>
              <a:gd name="connsiteY17" fmla="*/ 134774 h 640100"/>
              <a:gd name="connsiteX18" fmla="*/ 50132 w 423111"/>
              <a:gd name="connsiteY18" fmla="*/ 158837 h 640100"/>
              <a:gd name="connsiteX19" fmla="*/ 14037 w 423111"/>
              <a:gd name="connsiteY19" fmla="*/ 146806 h 6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3111" h="640100">
                <a:moveTo>
                  <a:pt x="14037" y="146806"/>
                </a:moveTo>
                <a:cubicBezTo>
                  <a:pt x="28074" y="136780"/>
                  <a:pt x="110751" y="118347"/>
                  <a:pt x="134353" y="98679"/>
                </a:cubicBezTo>
                <a:cubicBezTo>
                  <a:pt x="206915" y="38211"/>
                  <a:pt x="108331" y="79278"/>
                  <a:pt x="194511" y="50553"/>
                </a:cubicBezTo>
                <a:cubicBezTo>
                  <a:pt x="210781" y="39706"/>
                  <a:pt x="260771" y="4223"/>
                  <a:pt x="278732" y="2427"/>
                </a:cubicBezTo>
                <a:cubicBezTo>
                  <a:pt x="303006" y="0"/>
                  <a:pt x="326858" y="10448"/>
                  <a:pt x="350921" y="14458"/>
                </a:cubicBezTo>
                <a:cubicBezTo>
                  <a:pt x="365241" y="35939"/>
                  <a:pt x="392941" y="74256"/>
                  <a:pt x="399047" y="98679"/>
                </a:cubicBezTo>
                <a:cubicBezTo>
                  <a:pt x="406889" y="130048"/>
                  <a:pt x="406506" y="162923"/>
                  <a:pt x="411079" y="194932"/>
                </a:cubicBezTo>
                <a:cubicBezTo>
                  <a:pt x="414529" y="219082"/>
                  <a:pt x="419100" y="243058"/>
                  <a:pt x="423111" y="267121"/>
                </a:cubicBezTo>
                <a:cubicBezTo>
                  <a:pt x="419100" y="351342"/>
                  <a:pt x="416880" y="435667"/>
                  <a:pt x="411079" y="519784"/>
                </a:cubicBezTo>
                <a:cubicBezTo>
                  <a:pt x="408854" y="552041"/>
                  <a:pt x="413507" y="587117"/>
                  <a:pt x="399047" y="616037"/>
                </a:cubicBezTo>
                <a:cubicBezTo>
                  <a:pt x="391026" y="632079"/>
                  <a:pt x="366963" y="632079"/>
                  <a:pt x="350921" y="640100"/>
                </a:cubicBezTo>
                <a:cubicBezTo>
                  <a:pt x="330868" y="632079"/>
                  <a:pt x="307354" y="629863"/>
                  <a:pt x="290763" y="616037"/>
                </a:cubicBezTo>
                <a:cubicBezTo>
                  <a:pt x="281020" y="607918"/>
                  <a:pt x="285257" y="590817"/>
                  <a:pt x="278732" y="579942"/>
                </a:cubicBezTo>
                <a:cubicBezTo>
                  <a:pt x="272896" y="570215"/>
                  <a:pt x="262689" y="563900"/>
                  <a:pt x="254668" y="555879"/>
                </a:cubicBezTo>
                <a:cubicBezTo>
                  <a:pt x="250658" y="439574"/>
                  <a:pt x="252575" y="322912"/>
                  <a:pt x="242637" y="206963"/>
                </a:cubicBezTo>
                <a:cubicBezTo>
                  <a:pt x="240471" y="181691"/>
                  <a:pt x="239679" y="148844"/>
                  <a:pt x="218574" y="134774"/>
                </a:cubicBezTo>
                <a:lnTo>
                  <a:pt x="182479" y="110711"/>
                </a:lnTo>
                <a:cubicBezTo>
                  <a:pt x="159594" y="115288"/>
                  <a:pt x="110893" y="122440"/>
                  <a:pt x="86226" y="134774"/>
                </a:cubicBezTo>
                <a:cubicBezTo>
                  <a:pt x="73293" y="141241"/>
                  <a:pt x="62163" y="150816"/>
                  <a:pt x="50132" y="158837"/>
                </a:cubicBezTo>
                <a:cubicBezTo>
                  <a:pt x="10700" y="132549"/>
                  <a:pt x="0" y="156832"/>
                  <a:pt x="14037" y="146806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981960" y="3857014"/>
            <a:ext cx="213360" cy="613386"/>
          </a:xfrm>
          <a:custGeom>
            <a:avLst/>
            <a:gdLst>
              <a:gd name="connsiteX0" fmla="*/ 55880 w 213360"/>
              <a:gd name="connsiteY0" fmla="*/ 85066 h 613386"/>
              <a:gd name="connsiteX1" fmla="*/ 86360 w 213360"/>
              <a:gd name="connsiteY1" fmla="*/ 115546 h 613386"/>
              <a:gd name="connsiteX2" fmla="*/ 91440 w 213360"/>
              <a:gd name="connsiteY2" fmla="*/ 140946 h 613386"/>
              <a:gd name="connsiteX3" fmla="*/ 96520 w 213360"/>
              <a:gd name="connsiteY3" fmla="*/ 161266 h 613386"/>
              <a:gd name="connsiteX4" fmla="*/ 111760 w 213360"/>
              <a:gd name="connsiteY4" fmla="*/ 191746 h 613386"/>
              <a:gd name="connsiteX5" fmla="*/ 116840 w 213360"/>
              <a:gd name="connsiteY5" fmla="*/ 212066 h 613386"/>
              <a:gd name="connsiteX6" fmla="*/ 121920 w 213360"/>
              <a:gd name="connsiteY6" fmla="*/ 227306 h 613386"/>
              <a:gd name="connsiteX7" fmla="*/ 127000 w 213360"/>
              <a:gd name="connsiteY7" fmla="*/ 247626 h 613386"/>
              <a:gd name="connsiteX8" fmla="*/ 132080 w 213360"/>
              <a:gd name="connsiteY8" fmla="*/ 262866 h 613386"/>
              <a:gd name="connsiteX9" fmla="*/ 137160 w 213360"/>
              <a:gd name="connsiteY9" fmla="*/ 288266 h 613386"/>
              <a:gd name="connsiteX10" fmla="*/ 147320 w 213360"/>
              <a:gd name="connsiteY10" fmla="*/ 313666 h 613386"/>
              <a:gd name="connsiteX11" fmla="*/ 152400 w 213360"/>
              <a:gd name="connsiteY11" fmla="*/ 328906 h 613386"/>
              <a:gd name="connsiteX12" fmla="*/ 172720 w 213360"/>
              <a:gd name="connsiteY12" fmla="*/ 369546 h 613386"/>
              <a:gd name="connsiteX13" fmla="*/ 182880 w 213360"/>
              <a:gd name="connsiteY13" fmla="*/ 405106 h 613386"/>
              <a:gd name="connsiteX14" fmla="*/ 193040 w 213360"/>
              <a:gd name="connsiteY14" fmla="*/ 420346 h 613386"/>
              <a:gd name="connsiteX15" fmla="*/ 208280 w 213360"/>
              <a:gd name="connsiteY15" fmla="*/ 466066 h 613386"/>
              <a:gd name="connsiteX16" fmla="*/ 213360 w 213360"/>
              <a:gd name="connsiteY16" fmla="*/ 481306 h 613386"/>
              <a:gd name="connsiteX17" fmla="*/ 208280 w 213360"/>
              <a:gd name="connsiteY17" fmla="*/ 506706 h 613386"/>
              <a:gd name="connsiteX18" fmla="*/ 193040 w 213360"/>
              <a:gd name="connsiteY18" fmla="*/ 521946 h 613386"/>
              <a:gd name="connsiteX19" fmla="*/ 157480 w 213360"/>
              <a:gd name="connsiteY19" fmla="*/ 552426 h 613386"/>
              <a:gd name="connsiteX20" fmla="*/ 116840 w 213360"/>
              <a:gd name="connsiteY20" fmla="*/ 572746 h 613386"/>
              <a:gd name="connsiteX21" fmla="*/ 96520 w 213360"/>
              <a:gd name="connsiteY21" fmla="*/ 582906 h 613386"/>
              <a:gd name="connsiteX22" fmla="*/ 81280 w 213360"/>
              <a:gd name="connsiteY22" fmla="*/ 587986 h 613386"/>
              <a:gd name="connsiteX23" fmla="*/ 35560 w 213360"/>
              <a:gd name="connsiteY23" fmla="*/ 608306 h 613386"/>
              <a:gd name="connsiteX24" fmla="*/ 20320 w 213360"/>
              <a:gd name="connsiteY24" fmla="*/ 613386 h 613386"/>
              <a:gd name="connsiteX25" fmla="*/ 5080 w 213360"/>
              <a:gd name="connsiteY25" fmla="*/ 603226 h 613386"/>
              <a:gd name="connsiteX26" fmla="*/ 0 w 213360"/>
              <a:gd name="connsiteY26" fmla="*/ 572746 h 613386"/>
              <a:gd name="connsiteX27" fmla="*/ 5080 w 213360"/>
              <a:gd name="connsiteY27" fmla="*/ 420346 h 613386"/>
              <a:gd name="connsiteX28" fmla="*/ 15240 w 213360"/>
              <a:gd name="connsiteY28" fmla="*/ 369546 h 613386"/>
              <a:gd name="connsiteX29" fmla="*/ 20320 w 213360"/>
              <a:gd name="connsiteY29" fmla="*/ 344146 h 613386"/>
              <a:gd name="connsiteX30" fmla="*/ 30480 w 213360"/>
              <a:gd name="connsiteY30" fmla="*/ 308586 h 613386"/>
              <a:gd name="connsiteX31" fmla="*/ 45720 w 213360"/>
              <a:gd name="connsiteY31" fmla="*/ 242546 h 613386"/>
              <a:gd name="connsiteX32" fmla="*/ 55880 w 213360"/>
              <a:gd name="connsiteY32" fmla="*/ 196826 h 613386"/>
              <a:gd name="connsiteX33" fmla="*/ 71120 w 213360"/>
              <a:gd name="connsiteY33" fmla="*/ 171426 h 613386"/>
              <a:gd name="connsiteX34" fmla="*/ 76200 w 213360"/>
              <a:gd name="connsiteY34" fmla="*/ 135866 h 613386"/>
              <a:gd name="connsiteX35" fmla="*/ 91440 w 213360"/>
              <a:gd name="connsiteY35" fmla="*/ 85066 h 613386"/>
              <a:gd name="connsiteX36" fmla="*/ 96520 w 213360"/>
              <a:gd name="connsiteY36" fmla="*/ 54586 h 613386"/>
              <a:gd name="connsiteX37" fmla="*/ 101600 w 213360"/>
              <a:gd name="connsiteY37" fmla="*/ 29186 h 613386"/>
              <a:gd name="connsiteX38" fmla="*/ 96520 w 213360"/>
              <a:gd name="connsiteY38" fmla="*/ 3786 h 613386"/>
              <a:gd name="connsiteX39" fmla="*/ 81280 w 213360"/>
              <a:gd name="connsiteY39" fmla="*/ 8866 h 613386"/>
              <a:gd name="connsiteX40" fmla="*/ 55880 w 213360"/>
              <a:gd name="connsiteY40" fmla="*/ 85066 h 61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13360" h="613386">
                <a:moveTo>
                  <a:pt x="55880" y="85066"/>
                </a:moveTo>
                <a:cubicBezTo>
                  <a:pt x="56727" y="102846"/>
                  <a:pt x="78401" y="97638"/>
                  <a:pt x="86360" y="115546"/>
                </a:cubicBezTo>
                <a:cubicBezTo>
                  <a:pt x="89867" y="123436"/>
                  <a:pt x="89567" y="132517"/>
                  <a:pt x="91440" y="140946"/>
                </a:cubicBezTo>
                <a:cubicBezTo>
                  <a:pt x="92955" y="147762"/>
                  <a:pt x="93927" y="154784"/>
                  <a:pt x="96520" y="161266"/>
                </a:cubicBezTo>
                <a:cubicBezTo>
                  <a:pt x="100739" y="171813"/>
                  <a:pt x="107541" y="181199"/>
                  <a:pt x="111760" y="191746"/>
                </a:cubicBezTo>
                <a:cubicBezTo>
                  <a:pt x="114353" y="198228"/>
                  <a:pt x="114922" y="205353"/>
                  <a:pt x="116840" y="212066"/>
                </a:cubicBezTo>
                <a:cubicBezTo>
                  <a:pt x="118311" y="217215"/>
                  <a:pt x="120449" y="222157"/>
                  <a:pt x="121920" y="227306"/>
                </a:cubicBezTo>
                <a:cubicBezTo>
                  <a:pt x="123838" y="234019"/>
                  <a:pt x="125082" y="240913"/>
                  <a:pt x="127000" y="247626"/>
                </a:cubicBezTo>
                <a:cubicBezTo>
                  <a:pt x="128471" y="252775"/>
                  <a:pt x="130781" y="257671"/>
                  <a:pt x="132080" y="262866"/>
                </a:cubicBezTo>
                <a:cubicBezTo>
                  <a:pt x="134174" y="271243"/>
                  <a:pt x="134679" y="279996"/>
                  <a:pt x="137160" y="288266"/>
                </a:cubicBezTo>
                <a:cubicBezTo>
                  <a:pt x="139780" y="297000"/>
                  <a:pt x="144118" y="305128"/>
                  <a:pt x="147320" y="313666"/>
                </a:cubicBezTo>
                <a:cubicBezTo>
                  <a:pt x="149200" y="318680"/>
                  <a:pt x="150184" y="324031"/>
                  <a:pt x="152400" y="328906"/>
                </a:cubicBezTo>
                <a:cubicBezTo>
                  <a:pt x="158667" y="342694"/>
                  <a:pt x="169047" y="354853"/>
                  <a:pt x="172720" y="369546"/>
                </a:cubicBezTo>
                <a:cubicBezTo>
                  <a:pt x="174348" y="376057"/>
                  <a:pt x="179236" y="397818"/>
                  <a:pt x="182880" y="405106"/>
                </a:cubicBezTo>
                <a:cubicBezTo>
                  <a:pt x="185610" y="410567"/>
                  <a:pt x="190560" y="414767"/>
                  <a:pt x="193040" y="420346"/>
                </a:cubicBezTo>
                <a:lnTo>
                  <a:pt x="208280" y="466066"/>
                </a:lnTo>
                <a:lnTo>
                  <a:pt x="213360" y="481306"/>
                </a:lnTo>
                <a:cubicBezTo>
                  <a:pt x="211667" y="489773"/>
                  <a:pt x="212141" y="498983"/>
                  <a:pt x="208280" y="506706"/>
                </a:cubicBezTo>
                <a:cubicBezTo>
                  <a:pt x="205067" y="513132"/>
                  <a:pt x="198380" y="517140"/>
                  <a:pt x="193040" y="521946"/>
                </a:cubicBezTo>
                <a:cubicBezTo>
                  <a:pt x="181436" y="532390"/>
                  <a:pt x="170470" y="543766"/>
                  <a:pt x="157480" y="552426"/>
                </a:cubicBezTo>
                <a:cubicBezTo>
                  <a:pt x="144878" y="560827"/>
                  <a:pt x="130387" y="565973"/>
                  <a:pt x="116840" y="572746"/>
                </a:cubicBezTo>
                <a:cubicBezTo>
                  <a:pt x="110067" y="576133"/>
                  <a:pt x="103704" y="580511"/>
                  <a:pt x="96520" y="582906"/>
                </a:cubicBezTo>
                <a:cubicBezTo>
                  <a:pt x="91440" y="584599"/>
                  <a:pt x="86069" y="585591"/>
                  <a:pt x="81280" y="587986"/>
                </a:cubicBezTo>
                <a:cubicBezTo>
                  <a:pt x="32978" y="612137"/>
                  <a:pt x="114196" y="582094"/>
                  <a:pt x="35560" y="608306"/>
                </a:cubicBezTo>
                <a:lnTo>
                  <a:pt x="20320" y="613386"/>
                </a:lnTo>
                <a:cubicBezTo>
                  <a:pt x="15240" y="609999"/>
                  <a:pt x="7810" y="608687"/>
                  <a:pt x="5080" y="603226"/>
                </a:cubicBezTo>
                <a:cubicBezTo>
                  <a:pt x="474" y="594013"/>
                  <a:pt x="0" y="583046"/>
                  <a:pt x="0" y="572746"/>
                </a:cubicBezTo>
                <a:cubicBezTo>
                  <a:pt x="0" y="521918"/>
                  <a:pt x="1279" y="471032"/>
                  <a:pt x="5080" y="420346"/>
                </a:cubicBezTo>
                <a:cubicBezTo>
                  <a:pt x="6372" y="403126"/>
                  <a:pt x="11853" y="386479"/>
                  <a:pt x="15240" y="369546"/>
                </a:cubicBezTo>
                <a:cubicBezTo>
                  <a:pt x="16933" y="361079"/>
                  <a:pt x="17590" y="352337"/>
                  <a:pt x="20320" y="344146"/>
                </a:cubicBezTo>
                <a:cubicBezTo>
                  <a:pt x="25162" y="329621"/>
                  <a:pt x="27291" y="324533"/>
                  <a:pt x="30480" y="308586"/>
                </a:cubicBezTo>
                <a:cubicBezTo>
                  <a:pt x="50120" y="210386"/>
                  <a:pt x="17730" y="354506"/>
                  <a:pt x="45720" y="242546"/>
                </a:cubicBezTo>
                <a:cubicBezTo>
                  <a:pt x="49506" y="227400"/>
                  <a:pt x="50629" y="211528"/>
                  <a:pt x="55880" y="196826"/>
                </a:cubicBezTo>
                <a:cubicBezTo>
                  <a:pt x="59201" y="187527"/>
                  <a:pt x="66040" y="179893"/>
                  <a:pt x="71120" y="171426"/>
                </a:cubicBezTo>
                <a:cubicBezTo>
                  <a:pt x="72813" y="159573"/>
                  <a:pt x="73508" y="147533"/>
                  <a:pt x="76200" y="135866"/>
                </a:cubicBezTo>
                <a:cubicBezTo>
                  <a:pt x="95638" y="51633"/>
                  <a:pt x="79153" y="146501"/>
                  <a:pt x="91440" y="85066"/>
                </a:cubicBezTo>
                <a:cubicBezTo>
                  <a:pt x="93460" y="74966"/>
                  <a:pt x="94677" y="64720"/>
                  <a:pt x="96520" y="54586"/>
                </a:cubicBezTo>
                <a:cubicBezTo>
                  <a:pt x="98065" y="46091"/>
                  <a:pt x="99907" y="37653"/>
                  <a:pt x="101600" y="29186"/>
                </a:cubicBezTo>
                <a:cubicBezTo>
                  <a:pt x="99907" y="20719"/>
                  <a:pt x="102625" y="9891"/>
                  <a:pt x="96520" y="3786"/>
                </a:cubicBezTo>
                <a:cubicBezTo>
                  <a:pt x="92734" y="0"/>
                  <a:pt x="81841" y="3541"/>
                  <a:pt x="81280" y="8866"/>
                </a:cubicBezTo>
                <a:cubicBezTo>
                  <a:pt x="78084" y="39225"/>
                  <a:pt x="55033" y="67286"/>
                  <a:pt x="55880" y="85066"/>
                </a:cubicBezTo>
                <a:close/>
              </a:path>
            </a:pathLst>
          </a:custGeom>
          <a:solidFill>
            <a:srgbClr val="647D3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3925993" y="4343400"/>
            <a:ext cx="569807" cy="182880"/>
          </a:xfrm>
          <a:custGeom>
            <a:avLst/>
            <a:gdLst>
              <a:gd name="connsiteX0" fmla="*/ 847 w 381941"/>
              <a:gd name="connsiteY0" fmla="*/ 107724 h 148364"/>
              <a:gd name="connsiteX1" fmla="*/ 46567 w 381941"/>
              <a:gd name="connsiteY1" fmla="*/ 97564 h 148364"/>
              <a:gd name="connsiteX2" fmla="*/ 77047 w 381941"/>
              <a:gd name="connsiteY2" fmla="*/ 77244 h 148364"/>
              <a:gd name="connsiteX3" fmla="*/ 92287 w 381941"/>
              <a:gd name="connsiteY3" fmla="*/ 67084 h 148364"/>
              <a:gd name="connsiteX4" fmla="*/ 107527 w 381941"/>
              <a:gd name="connsiteY4" fmla="*/ 62004 h 148364"/>
              <a:gd name="connsiteX5" fmla="*/ 127847 w 381941"/>
              <a:gd name="connsiteY5" fmla="*/ 51844 h 148364"/>
              <a:gd name="connsiteX6" fmla="*/ 148167 w 381941"/>
              <a:gd name="connsiteY6" fmla="*/ 46764 h 148364"/>
              <a:gd name="connsiteX7" fmla="*/ 163407 w 381941"/>
              <a:gd name="connsiteY7" fmla="*/ 36604 h 148364"/>
              <a:gd name="connsiteX8" fmla="*/ 178647 w 381941"/>
              <a:gd name="connsiteY8" fmla="*/ 31524 h 148364"/>
              <a:gd name="connsiteX9" fmla="*/ 219287 w 381941"/>
              <a:gd name="connsiteY9" fmla="*/ 21364 h 148364"/>
              <a:gd name="connsiteX10" fmla="*/ 234527 w 381941"/>
              <a:gd name="connsiteY10" fmla="*/ 16284 h 148364"/>
              <a:gd name="connsiteX11" fmla="*/ 285327 w 381941"/>
              <a:gd name="connsiteY11" fmla="*/ 6124 h 148364"/>
              <a:gd name="connsiteX12" fmla="*/ 305647 w 381941"/>
              <a:gd name="connsiteY12" fmla="*/ 1044 h 148364"/>
              <a:gd name="connsiteX13" fmla="*/ 376767 w 381941"/>
              <a:gd name="connsiteY13" fmla="*/ 6124 h 148364"/>
              <a:gd name="connsiteX14" fmla="*/ 381847 w 381941"/>
              <a:gd name="connsiteY14" fmla="*/ 21364 h 148364"/>
              <a:gd name="connsiteX15" fmla="*/ 371687 w 381941"/>
              <a:gd name="connsiteY15" fmla="*/ 97564 h 148364"/>
              <a:gd name="connsiteX16" fmla="*/ 361527 w 381941"/>
              <a:gd name="connsiteY16" fmla="*/ 138204 h 148364"/>
              <a:gd name="connsiteX17" fmla="*/ 341207 w 381941"/>
              <a:gd name="connsiteY17" fmla="*/ 148364 h 148364"/>
              <a:gd name="connsiteX18" fmla="*/ 285327 w 381941"/>
              <a:gd name="connsiteY18" fmla="*/ 143284 h 148364"/>
              <a:gd name="connsiteX19" fmla="*/ 254847 w 381941"/>
              <a:gd name="connsiteY19" fmla="*/ 133124 h 148364"/>
              <a:gd name="connsiteX20" fmla="*/ 229447 w 381941"/>
              <a:gd name="connsiteY20" fmla="*/ 128044 h 148364"/>
              <a:gd name="connsiteX21" fmla="*/ 188807 w 381941"/>
              <a:gd name="connsiteY21" fmla="*/ 117884 h 148364"/>
              <a:gd name="connsiteX22" fmla="*/ 77047 w 381941"/>
              <a:gd name="connsiteY22" fmla="*/ 107724 h 148364"/>
              <a:gd name="connsiteX23" fmla="*/ 56727 w 381941"/>
              <a:gd name="connsiteY23" fmla="*/ 102644 h 148364"/>
              <a:gd name="connsiteX24" fmla="*/ 41487 w 381941"/>
              <a:gd name="connsiteY24" fmla="*/ 97564 h 148364"/>
              <a:gd name="connsiteX25" fmla="*/ 847 w 381941"/>
              <a:gd name="connsiteY25" fmla="*/ 107724 h 14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81941" h="148364">
                <a:moveTo>
                  <a:pt x="847" y="107724"/>
                </a:moveTo>
                <a:cubicBezTo>
                  <a:pt x="1694" y="107724"/>
                  <a:pt x="35848" y="103519"/>
                  <a:pt x="46567" y="97564"/>
                </a:cubicBezTo>
                <a:cubicBezTo>
                  <a:pt x="57241" y="91634"/>
                  <a:pt x="66887" y="84017"/>
                  <a:pt x="77047" y="77244"/>
                </a:cubicBezTo>
                <a:cubicBezTo>
                  <a:pt x="82127" y="73857"/>
                  <a:pt x="86495" y="69015"/>
                  <a:pt x="92287" y="67084"/>
                </a:cubicBezTo>
                <a:cubicBezTo>
                  <a:pt x="97367" y="65391"/>
                  <a:pt x="102605" y="64113"/>
                  <a:pt x="107527" y="62004"/>
                </a:cubicBezTo>
                <a:cubicBezTo>
                  <a:pt x="114488" y="59021"/>
                  <a:pt x="120756" y="54503"/>
                  <a:pt x="127847" y="51844"/>
                </a:cubicBezTo>
                <a:cubicBezTo>
                  <a:pt x="134384" y="49393"/>
                  <a:pt x="141394" y="48457"/>
                  <a:pt x="148167" y="46764"/>
                </a:cubicBezTo>
                <a:cubicBezTo>
                  <a:pt x="153247" y="43377"/>
                  <a:pt x="157946" y="39334"/>
                  <a:pt x="163407" y="36604"/>
                </a:cubicBezTo>
                <a:cubicBezTo>
                  <a:pt x="168196" y="34209"/>
                  <a:pt x="173481" y="32933"/>
                  <a:pt x="178647" y="31524"/>
                </a:cubicBezTo>
                <a:cubicBezTo>
                  <a:pt x="192119" y="27850"/>
                  <a:pt x="206040" y="25780"/>
                  <a:pt x="219287" y="21364"/>
                </a:cubicBezTo>
                <a:cubicBezTo>
                  <a:pt x="224367" y="19671"/>
                  <a:pt x="229309" y="17488"/>
                  <a:pt x="234527" y="16284"/>
                </a:cubicBezTo>
                <a:cubicBezTo>
                  <a:pt x="251353" y="12401"/>
                  <a:pt x="268574" y="10312"/>
                  <a:pt x="285327" y="6124"/>
                </a:cubicBezTo>
                <a:lnTo>
                  <a:pt x="305647" y="1044"/>
                </a:lnTo>
                <a:cubicBezTo>
                  <a:pt x="329354" y="2737"/>
                  <a:pt x="353802" y="0"/>
                  <a:pt x="376767" y="6124"/>
                </a:cubicBezTo>
                <a:cubicBezTo>
                  <a:pt x="381941" y="7504"/>
                  <a:pt x="381847" y="16009"/>
                  <a:pt x="381847" y="21364"/>
                </a:cubicBezTo>
                <a:cubicBezTo>
                  <a:pt x="381847" y="96668"/>
                  <a:pt x="381764" y="60614"/>
                  <a:pt x="371687" y="97564"/>
                </a:cubicBezTo>
                <a:cubicBezTo>
                  <a:pt x="368013" y="111036"/>
                  <a:pt x="374016" y="131959"/>
                  <a:pt x="361527" y="138204"/>
                </a:cubicBezTo>
                <a:lnTo>
                  <a:pt x="341207" y="148364"/>
                </a:lnTo>
                <a:cubicBezTo>
                  <a:pt x="322580" y="146671"/>
                  <a:pt x="303746" y="146534"/>
                  <a:pt x="285327" y="143284"/>
                </a:cubicBezTo>
                <a:cubicBezTo>
                  <a:pt x="274780" y="141423"/>
                  <a:pt x="265349" y="135224"/>
                  <a:pt x="254847" y="133124"/>
                </a:cubicBezTo>
                <a:cubicBezTo>
                  <a:pt x="246380" y="131431"/>
                  <a:pt x="237824" y="130138"/>
                  <a:pt x="229447" y="128044"/>
                </a:cubicBezTo>
                <a:cubicBezTo>
                  <a:pt x="190188" y="118229"/>
                  <a:pt x="244979" y="127246"/>
                  <a:pt x="188807" y="117884"/>
                </a:cubicBezTo>
                <a:cubicBezTo>
                  <a:pt x="142513" y="110168"/>
                  <a:pt x="134437" y="111550"/>
                  <a:pt x="77047" y="107724"/>
                </a:cubicBezTo>
                <a:cubicBezTo>
                  <a:pt x="70274" y="106031"/>
                  <a:pt x="63440" y="104562"/>
                  <a:pt x="56727" y="102644"/>
                </a:cubicBezTo>
                <a:cubicBezTo>
                  <a:pt x="51578" y="101173"/>
                  <a:pt x="46809" y="98155"/>
                  <a:pt x="41487" y="97564"/>
                </a:cubicBezTo>
                <a:cubicBezTo>
                  <a:pt x="31389" y="96442"/>
                  <a:pt x="0" y="107724"/>
                  <a:pt x="847" y="107724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5867400" y="4343400"/>
            <a:ext cx="482600" cy="189653"/>
          </a:xfrm>
          <a:custGeom>
            <a:avLst/>
            <a:gdLst>
              <a:gd name="connsiteX0" fmla="*/ 30480 w 482600"/>
              <a:gd name="connsiteY0" fmla="*/ 172720 h 189653"/>
              <a:gd name="connsiteX1" fmla="*/ 45720 w 482600"/>
              <a:gd name="connsiteY1" fmla="*/ 167640 h 189653"/>
              <a:gd name="connsiteX2" fmla="*/ 66040 w 482600"/>
              <a:gd name="connsiteY2" fmla="*/ 162560 h 189653"/>
              <a:gd name="connsiteX3" fmla="*/ 86360 w 482600"/>
              <a:gd name="connsiteY3" fmla="*/ 152400 h 189653"/>
              <a:gd name="connsiteX4" fmla="*/ 116840 w 482600"/>
              <a:gd name="connsiteY4" fmla="*/ 147320 h 189653"/>
              <a:gd name="connsiteX5" fmla="*/ 137160 w 482600"/>
              <a:gd name="connsiteY5" fmla="*/ 142240 h 189653"/>
              <a:gd name="connsiteX6" fmla="*/ 477520 w 482600"/>
              <a:gd name="connsiteY6" fmla="*/ 137160 h 189653"/>
              <a:gd name="connsiteX7" fmla="*/ 482600 w 482600"/>
              <a:gd name="connsiteY7" fmla="*/ 106680 h 189653"/>
              <a:gd name="connsiteX8" fmla="*/ 467360 w 482600"/>
              <a:gd name="connsiteY8" fmla="*/ 60960 h 189653"/>
              <a:gd name="connsiteX9" fmla="*/ 457200 w 482600"/>
              <a:gd name="connsiteY9" fmla="*/ 45720 h 189653"/>
              <a:gd name="connsiteX10" fmla="*/ 441960 w 482600"/>
              <a:gd name="connsiteY10" fmla="*/ 40640 h 189653"/>
              <a:gd name="connsiteX11" fmla="*/ 406400 w 482600"/>
              <a:gd name="connsiteY11" fmla="*/ 20320 h 189653"/>
              <a:gd name="connsiteX12" fmla="*/ 345440 w 482600"/>
              <a:gd name="connsiteY12" fmla="*/ 10160 h 189653"/>
              <a:gd name="connsiteX13" fmla="*/ 309880 w 482600"/>
              <a:gd name="connsiteY13" fmla="*/ 0 h 189653"/>
              <a:gd name="connsiteX14" fmla="*/ 213360 w 482600"/>
              <a:gd name="connsiteY14" fmla="*/ 5080 h 189653"/>
              <a:gd name="connsiteX15" fmla="*/ 198120 w 482600"/>
              <a:gd name="connsiteY15" fmla="*/ 15240 h 189653"/>
              <a:gd name="connsiteX16" fmla="*/ 157480 w 482600"/>
              <a:gd name="connsiteY16" fmla="*/ 25400 h 189653"/>
              <a:gd name="connsiteX17" fmla="*/ 132080 w 482600"/>
              <a:gd name="connsiteY17" fmla="*/ 40640 h 189653"/>
              <a:gd name="connsiteX18" fmla="*/ 116840 w 482600"/>
              <a:gd name="connsiteY18" fmla="*/ 45720 h 189653"/>
              <a:gd name="connsiteX19" fmla="*/ 81280 w 482600"/>
              <a:gd name="connsiteY19" fmla="*/ 66040 h 189653"/>
              <a:gd name="connsiteX20" fmla="*/ 60960 w 482600"/>
              <a:gd name="connsiteY20" fmla="*/ 81280 h 189653"/>
              <a:gd name="connsiteX21" fmla="*/ 50800 w 482600"/>
              <a:gd name="connsiteY21" fmla="*/ 96520 h 189653"/>
              <a:gd name="connsiteX22" fmla="*/ 15240 w 482600"/>
              <a:gd name="connsiteY22" fmla="*/ 147320 h 189653"/>
              <a:gd name="connsiteX23" fmla="*/ 0 w 482600"/>
              <a:gd name="connsiteY23" fmla="*/ 182880 h 189653"/>
              <a:gd name="connsiteX24" fmla="*/ 15240 w 482600"/>
              <a:gd name="connsiteY24" fmla="*/ 187960 h 189653"/>
              <a:gd name="connsiteX25" fmla="*/ 30480 w 482600"/>
              <a:gd name="connsiteY25" fmla="*/ 172720 h 189653"/>
              <a:gd name="connsiteX26" fmla="*/ 30480 w 482600"/>
              <a:gd name="connsiteY26" fmla="*/ 172720 h 189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82600" h="189653">
                <a:moveTo>
                  <a:pt x="30480" y="172720"/>
                </a:moveTo>
                <a:cubicBezTo>
                  <a:pt x="33020" y="171873"/>
                  <a:pt x="40571" y="169111"/>
                  <a:pt x="45720" y="167640"/>
                </a:cubicBezTo>
                <a:cubicBezTo>
                  <a:pt x="52433" y="165722"/>
                  <a:pt x="59503" y="165011"/>
                  <a:pt x="66040" y="162560"/>
                </a:cubicBezTo>
                <a:cubicBezTo>
                  <a:pt x="73131" y="159901"/>
                  <a:pt x="79107" y="154576"/>
                  <a:pt x="86360" y="152400"/>
                </a:cubicBezTo>
                <a:cubicBezTo>
                  <a:pt x="96226" y="149440"/>
                  <a:pt x="106740" y="149340"/>
                  <a:pt x="116840" y="147320"/>
                </a:cubicBezTo>
                <a:cubicBezTo>
                  <a:pt x="123686" y="145951"/>
                  <a:pt x="130181" y="142437"/>
                  <a:pt x="137160" y="142240"/>
                </a:cubicBezTo>
                <a:cubicBezTo>
                  <a:pt x="250581" y="139045"/>
                  <a:pt x="364067" y="138853"/>
                  <a:pt x="477520" y="137160"/>
                </a:cubicBezTo>
                <a:cubicBezTo>
                  <a:pt x="479213" y="127000"/>
                  <a:pt x="482600" y="116980"/>
                  <a:pt x="482600" y="106680"/>
                </a:cubicBezTo>
                <a:cubicBezTo>
                  <a:pt x="482600" y="89340"/>
                  <a:pt x="475623" y="75421"/>
                  <a:pt x="467360" y="60960"/>
                </a:cubicBezTo>
                <a:cubicBezTo>
                  <a:pt x="464331" y="55659"/>
                  <a:pt x="461968" y="49534"/>
                  <a:pt x="457200" y="45720"/>
                </a:cubicBezTo>
                <a:cubicBezTo>
                  <a:pt x="453019" y="42375"/>
                  <a:pt x="446749" y="43035"/>
                  <a:pt x="441960" y="40640"/>
                </a:cubicBezTo>
                <a:cubicBezTo>
                  <a:pt x="412483" y="25901"/>
                  <a:pt x="442024" y="33679"/>
                  <a:pt x="406400" y="20320"/>
                </a:cubicBezTo>
                <a:cubicBezTo>
                  <a:pt x="389618" y="14027"/>
                  <a:pt x="360192" y="12004"/>
                  <a:pt x="345440" y="10160"/>
                </a:cubicBezTo>
                <a:cubicBezTo>
                  <a:pt x="338253" y="7764"/>
                  <a:pt x="316259" y="0"/>
                  <a:pt x="309880" y="0"/>
                </a:cubicBezTo>
                <a:cubicBezTo>
                  <a:pt x="277662" y="0"/>
                  <a:pt x="245533" y="3387"/>
                  <a:pt x="213360" y="5080"/>
                </a:cubicBezTo>
                <a:cubicBezTo>
                  <a:pt x="208280" y="8467"/>
                  <a:pt x="203858" y="13154"/>
                  <a:pt x="198120" y="15240"/>
                </a:cubicBezTo>
                <a:cubicBezTo>
                  <a:pt x="184997" y="20012"/>
                  <a:pt x="157480" y="25400"/>
                  <a:pt x="157480" y="25400"/>
                </a:cubicBezTo>
                <a:cubicBezTo>
                  <a:pt x="149013" y="30480"/>
                  <a:pt x="140911" y="36224"/>
                  <a:pt x="132080" y="40640"/>
                </a:cubicBezTo>
                <a:cubicBezTo>
                  <a:pt x="127291" y="43035"/>
                  <a:pt x="121762" y="43611"/>
                  <a:pt x="116840" y="45720"/>
                </a:cubicBezTo>
                <a:cubicBezTo>
                  <a:pt x="101957" y="52098"/>
                  <a:pt x="94035" y="56930"/>
                  <a:pt x="81280" y="66040"/>
                </a:cubicBezTo>
                <a:cubicBezTo>
                  <a:pt x="74390" y="70961"/>
                  <a:pt x="66947" y="75293"/>
                  <a:pt x="60960" y="81280"/>
                </a:cubicBezTo>
                <a:cubicBezTo>
                  <a:pt x="56643" y="85597"/>
                  <a:pt x="54349" y="91552"/>
                  <a:pt x="50800" y="96520"/>
                </a:cubicBezTo>
                <a:cubicBezTo>
                  <a:pt x="40181" y="111387"/>
                  <a:pt x="23026" y="131749"/>
                  <a:pt x="15240" y="147320"/>
                </a:cubicBezTo>
                <a:cubicBezTo>
                  <a:pt x="2685" y="172429"/>
                  <a:pt x="7475" y="160456"/>
                  <a:pt x="0" y="182880"/>
                </a:cubicBezTo>
                <a:cubicBezTo>
                  <a:pt x="5080" y="184573"/>
                  <a:pt x="10160" y="189653"/>
                  <a:pt x="15240" y="187960"/>
                </a:cubicBezTo>
                <a:cubicBezTo>
                  <a:pt x="22056" y="185688"/>
                  <a:pt x="24320" y="176416"/>
                  <a:pt x="30480" y="172720"/>
                </a:cubicBezTo>
                <a:lnTo>
                  <a:pt x="30480" y="17272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6654800" y="4717627"/>
            <a:ext cx="197048" cy="456471"/>
          </a:xfrm>
          <a:custGeom>
            <a:avLst/>
            <a:gdLst>
              <a:gd name="connsiteX0" fmla="*/ 35560 w 197048"/>
              <a:gd name="connsiteY0" fmla="*/ 11853 h 456471"/>
              <a:gd name="connsiteX1" fmla="*/ 25400 w 197048"/>
              <a:gd name="connsiteY1" fmla="*/ 88053 h 456471"/>
              <a:gd name="connsiteX2" fmla="*/ 20320 w 197048"/>
              <a:gd name="connsiteY2" fmla="*/ 113453 h 456471"/>
              <a:gd name="connsiteX3" fmla="*/ 10160 w 197048"/>
              <a:gd name="connsiteY3" fmla="*/ 143933 h 456471"/>
              <a:gd name="connsiteX4" fmla="*/ 0 w 197048"/>
              <a:gd name="connsiteY4" fmla="*/ 194733 h 456471"/>
              <a:gd name="connsiteX5" fmla="*/ 20320 w 197048"/>
              <a:gd name="connsiteY5" fmla="*/ 291253 h 456471"/>
              <a:gd name="connsiteX6" fmla="*/ 25400 w 197048"/>
              <a:gd name="connsiteY6" fmla="*/ 306493 h 456471"/>
              <a:gd name="connsiteX7" fmla="*/ 35560 w 197048"/>
              <a:gd name="connsiteY7" fmla="*/ 321733 h 456471"/>
              <a:gd name="connsiteX8" fmla="*/ 40640 w 197048"/>
              <a:gd name="connsiteY8" fmla="*/ 397933 h 456471"/>
              <a:gd name="connsiteX9" fmla="*/ 45720 w 197048"/>
              <a:gd name="connsiteY9" fmla="*/ 438573 h 456471"/>
              <a:gd name="connsiteX10" fmla="*/ 60960 w 197048"/>
              <a:gd name="connsiteY10" fmla="*/ 443653 h 456471"/>
              <a:gd name="connsiteX11" fmla="*/ 86360 w 197048"/>
              <a:gd name="connsiteY11" fmla="*/ 453813 h 456471"/>
              <a:gd name="connsiteX12" fmla="*/ 111760 w 197048"/>
              <a:gd name="connsiteY12" fmla="*/ 433493 h 456471"/>
              <a:gd name="connsiteX13" fmla="*/ 132080 w 197048"/>
              <a:gd name="connsiteY13" fmla="*/ 418253 h 456471"/>
              <a:gd name="connsiteX14" fmla="*/ 167640 w 197048"/>
              <a:gd name="connsiteY14" fmla="*/ 387773 h 456471"/>
              <a:gd name="connsiteX15" fmla="*/ 177800 w 197048"/>
              <a:gd name="connsiteY15" fmla="*/ 372533 h 456471"/>
              <a:gd name="connsiteX16" fmla="*/ 193040 w 197048"/>
              <a:gd name="connsiteY16" fmla="*/ 362373 h 456471"/>
              <a:gd name="connsiteX17" fmla="*/ 182880 w 197048"/>
              <a:gd name="connsiteY17" fmla="*/ 230293 h 456471"/>
              <a:gd name="connsiteX18" fmla="*/ 177800 w 197048"/>
              <a:gd name="connsiteY18" fmla="*/ 215053 h 456471"/>
              <a:gd name="connsiteX19" fmla="*/ 167640 w 197048"/>
              <a:gd name="connsiteY19" fmla="*/ 133773 h 456471"/>
              <a:gd name="connsiteX20" fmla="*/ 152400 w 197048"/>
              <a:gd name="connsiteY20" fmla="*/ 77893 h 456471"/>
              <a:gd name="connsiteX21" fmla="*/ 147320 w 197048"/>
              <a:gd name="connsiteY21" fmla="*/ 57573 h 456471"/>
              <a:gd name="connsiteX22" fmla="*/ 116840 w 197048"/>
              <a:gd name="connsiteY22" fmla="*/ 47413 h 456471"/>
              <a:gd name="connsiteX23" fmla="*/ 71120 w 197048"/>
              <a:gd name="connsiteY23" fmla="*/ 32173 h 456471"/>
              <a:gd name="connsiteX24" fmla="*/ 55880 w 197048"/>
              <a:gd name="connsiteY24" fmla="*/ 27093 h 456471"/>
              <a:gd name="connsiteX25" fmla="*/ 20320 w 197048"/>
              <a:gd name="connsiteY25" fmla="*/ 16933 h 456471"/>
              <a:gd name="connsiteX26" fmla="*/ 35560 w 197048"/>
              <a:gd name="connsiteY26" fmla="*/ 11853 h 456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97048" h="456471">
                <a:moveTo>
                  <a:pt x="35560" y="11853"/>
                </a:moveTo>
                <a:cubicBezTo>
                  <a:pt x="36407" y="23706"/>
                  <a:pt x="28905" y="67021"/>
                  <a:pt x="25400" y="88053"/>
                </a:cubicBezTo>
                <a:cubicBezTo>
                  <a:pt x="23981" y="96570"/>
                  <a:pt x="22592" y="105123"/>
                  <a:pt x="20320" y="113453"/>
                </a:cubicBezTo>
                <a:cubicBezTo>
                  <a:pt x="17502" y="123785"/>
                  <a:pt x="12260" y="133431"/>
                  <a:pt x="10160" y="143933"/>
                </a:cubicBezTo>
                <a:lnTo>
                  <a:pt x="0" y="194733"/>
                </a:lnTo>
                <a:cubicBezTo>
                  <a:pt x="11788" y="271358"/>
                  <a:pt x="3117" y="239644"/>
                  <a:pt x="20320" y="291253"/>
                </a:cubicBezTo>
                <a:cubicBezTo>
                  <a:pt x="22013" y="296333"/>
                  <a:pt x="22430" y="302038"/>
                  <a:pt x="25400" y="306493"/>
                </a:cubicBezTo>
                <a:lnTo>
                  <a:pt x="35560" y="321733"/>
                </a:lnTo>
                <a:cubicBezTo>
                  <a:pt x="37253" y="347133"/>
                  <a:pt x="38435" y="372572"/>
                  <a:pt x="40640" y="397933"/>
                </a:cubicBezTo>
                <a:cubicBezTo>
                  <a:pt x="41823" y="411534"/>
                  <a:pt x="40175" y="426098"/>
                  <a:pt x="45720" y="438573"/>
                </a:cubicBezTo>
                <a:cubicBezTo>
                  <a:pt x="47895" y="443466"/>
                  <a:pt x="55946" y="441773"/>
                  <a:pt x="60960" y="443653"/>
                </a:cubicBezTo>
                <a:cubicBezTo>
                  <a:pt x="69498" y="446855"/>
                  <a:pt x="77893" y="450426"/>
                  <a:pt x="86360" y="453813"/>
                </a:cubicBezTo>
                <a:cubicBezTo>
                  <a:pt x="116029" y="443923"/>
                  <a:pt x="88782" y="456471"/>
                  <a:pt x="111760" y="433493"/>
                </a:cubicBezTo>
                <a:cubicBezTo>
                  <a:pt x="117747" y="427506"/>
                  <a:pt x="125708" y="423828"/>
                  <a:pt x="132080" y="418253"/>
                </a:cubicBezTo>
                <a:cubicBezTo>
                  <a:pt x="171499" y="383761"/>
                  <a:pt x="135008" y="409528"/>
                  <a:pt x="167640" y="387773"/>
                </a:cubicBezTo>
                <a:cubicBezTo>
                  <a:pt x="171027" y="382693"/>
                  <a:pt x="173483" y="376850"/>
                  <a:pt x="177800" y="372533"/>
                </a:cubicBezTo>
                <a:cubicBezTo>
                  <a:pt x="182117" y="368216"/>
                  <a:pt x="192533" y="368457"/>
                  <a:pt x="193040" y="362373"/>
                </a:cubicBezTo>
                <a:cubicBezTo>
                  <a:pt x="197048" y="314278"/>
                  <a:pt x="195244" y="273566"/>
                  <a:pt x="182880" y="230293"/>
                </a:cubicBezTo>
                <a:cubicBezTo>
                  <a:pt x="181409" y="225144"/>
                  <a:pt x="179493" y="220133"/>
                  <a:pt x="177800" y="215053"/>
                </a:cubicBezTo>
                <a:cubicBezTo>
                  <a:pt x="168304" y="129585"/>
                  <a:pt x="177305" y="206258"/>
                  <a:pt x="167640" y="133773"/>
                </a:cubicBezTo>
                <a:cubicBezTo>
                  <a:pt x="161316" y="86345"/>
                  <a:pt x="170350" y="104819"/>
                  <a:pt x="152400" y="77893"/>
                </a:cubicBezTo>
                <a:cubicBezTo>
                  <a:pt x="150707" y="71120"/>
                  <a:pt x="152621" y="62117"/>
                  <a:pt x="147320" y="57573"/>
                </a:cubicBezTo>
                <a:cubicBezTo>
                  <a:pt x="139189" y="50603"/>
                  <a:pt x="127000" y="50800"/>
                  <a:pt x="116840" y="47413"/>
                </a:cubicBezTo>
                <a:lnTo>
                  <a:pt x="71120" y="32173"/>
                </a:lnTo>
                <a:cubicBezTo>
                  <a:pt x="66040" y="30480"/>
                  <a:pt x="61075" y="28392"/>
                  <a:pt x="55880" y="27093"/>
                </a:cubicBezTo>
                <a:cubicBezTo>
                  <a:pt x="30365" y="20714"/>
                  <a:pt x="42184" y="24221"/>
                  <a:pt x="20320" y="16933"/>
                </a:cubicBezTo>
                <a:cubicBezTo>
                  <a:pt x="14705" y="87"/>
                  <a:pt x="34713" y="0"/>
                  <a:pt x="35560" y="11853"/>
                </a:cubicBezTo>
                <a:close/>
              </a:path>
            </a:pathLst>
          </a:custGeom>
          <a:solidFill>
            <a:srgbClr val="36321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6629400" y="5867400"/>
            <a:ext cx="213360" cy="613386"/>
          </a:xfrm>
          <a:custGeom>
            <a:avLst/>
            <a:gdLst>
              <a:gd name="connsiteX0" fmla="*/ 55880 w 213360"/>
              <a:gd name="connsiteY0" fmla="*/ 85066 h 613386"/>
              <a:gd name="connsiteX1" fmla="*/ 86360 w 213360"/>
              <a:gd name="connsiteY1" fmla="*/ 115546 h 613386"/>
              <a:gd name="connsiteX2" fmla="*/ 91440 w 213360"/>
              <a:gd name="connsiteY2" fmla="*/ 140946 h 613386"/>
              <a:gd name="connsiteX3" fmla="*/ 96520 w 213360"/>
              <a:gd name="connsiteY3" fmla="*/ 161266 h 613386"/>
              <a:gd name="connsiteX4" fmla="*/ 111760 w 213360"/>
              <a:gd name="connsiteY4" fmla="*/ 191746 h 613386"/>
              <a:gd name="connsiteX5" fmla="*/ 116840 w 213360"/>
              <a:gd name="connsiteY5" fmla="*/ 212066 h 613386"/>
              <a:gd name="connsiteX6" fmla="*/ 121920 w 213360"/>
              <a:gd name="connsiteY6" fmla="*/ 227306 h 613386"/>
              <a:gd name="connsiteX7" fmla="*/ 127000 w 213360"/>
              <a:gd name="connsiteY7" fmla="*/ 247626 h 613386"/>
              <a:gd name="connsiteX8" fmla="*/ 132080 w 213360"/>
              <a:gd name="connsiteY8" fmla="*/ 262866 h 613386"/>
              <a:gd name="connsiteX9" fmla="*/ 137160 w 213360"/>
              <a:gd name="connsiteY9" fmla="*/ 288266 h 613386"/>
              <a:gd name="connsiteX10" fmla="*/ 147320 w 213360"/>
              <a:gd name="connsiteY10" fmla="*/ 313666 h 613386"/>
              <a:gd name="connsiteX11" fmla="*/ 152400 w 213360"/>
              <a:gd name="connsiteY11" fmla="*/ 328906 h 613386"/>
              <a:gd name="connsiteX12" fmla="*/ 172720 w 213360"/>
              <a:gd name="connsiteY12" fmla="*/ 369546 h 613386"/>
              <a:gd name="connsiteX13" fmla="*/ 182880 w 213360"/>
              <a:gd name="connsiteY13" fmla="*/ 405106 h 613386"/>
              <a:gd name="connsiteX14" fmla="*/ 193040 w 213360"/>
              <a:gd name="connsiteY14" fmla="*/ 420346 h 613386"/>
              <a:gd name="connsiteX15" fmla="*/ 208280 w 213360"/>
              <a:gd name="connsiteY15" fmla="*/ 466066 h 613386"/>
              <a:gd name="connsiteX16" fmla="*/ 213360 w 213360"/>
              <a:gd name="connsiteY16" fmla="*/ 481306 h 613386"/>
              <a:gd name="connsiteX17" fmla="*/ 208280 w 213360"/>
              <a:gd name="connsiteY17" fmla="*/ 506706 h 613386"/>
              <a:gd name="connsiteX18" fmla="*/ 193040 w 213360"/>
              <a:gd name="connsiteY18" fmla="*/ 521946 h 613386"/>
              <a:gd name="connsiteX19" fmla="*/ 157480 w 213360"/>
              <a:gd name="connsiteY19" fmla="*/ 552426 h 613386"/>
              <a:gd name="connsiteX20" fmla="*/ 116840 w 213360"/>
              <a:gd name="connsiteY20" fmla="*/ 572746 h 613386"/>
              <a:gd name="connsiteX21" fmla="*/ 96520 w 213360"/>
              <a:gd name="connsiteY21" fmla="*/ 582906 h 613386"/>
              <a:gd name="connsiteX22" fmla="*/ 81280 w 213360"/>
              <a:gd name="connsiteY22" fmla="*/ 587986 h 613386"/>
              <a:gd name="connsiteX23" fmla="*/ 35560 w 213360"/>
              <a:gd name="connsiteY23" fmla="*/ 608306 h 613386"/>
              <a:gd name="connsiteX24" fmla="*/ 20320 w 213360"/>
              <a:gd name="connsiteY24" fmla="*/ 613386 h 613386"/>
              <a:gd name="connsiteX25" fmla="*/ 5080 w 213360"/>
              <a:gd name="connsiteY25" fmla="*/ 603226 h 613386"/>
              <a:gd name="connsiteX26" fmla="*/ 0 w 213360"/>
              <a:gd name="connsiteY26" fmla="*/ 572746 h 613386"/>
              <a:gd name="connsiteX27" fmla="*/ 5080 w 213360"/>
              <a:gd name="connsiteY27" fmla="*/ 420346 h 613386"/>
              <a:gd name="connsiteX28" fmla="*/ 15240 w 213360"/>
              <a:gd name="connsiteY28" fmla="*/ 369546 h 613386"/>
              <a:gd name="connsiteX29" fmla="*/ 20320 w 213360"/>
              <a:gd name="connsiteY29" fmla="*/ 344146 h 613386"/>
              <a:gd name="connsiteX30" fmla="*/ 30480 w 213360"/>
              <a:gd name="connsiteY30" fmla="*/ 308586 h 613386"/>
              <a:gd name="connsiteX31" fmla="*/ 45720 w 213360"/>
              <a:gd name="connsiteY31" fmla="*/ 242546 h 613386"/>
              <a:gd name="connsiteX32" fmla="*/ 55880 w 213360"/>
              <a:gd name="connsiteY32" fmla="*/ 196826 h 613386"/>
              <a:gd name="connsiteX33" fmla="*/ 71120 w 213360"/>
              <a:gd name="connsiteY33" fmla="*/ 171426 h 613386"/>
              <a:gd name="connsiteX34" fmla="*/ 76200 w 213360"/>
              <a:gd name="connsiteY34" fmla="*/ 135866 h 613386"/>
              <a:gd name="connsiteX35" fmla="*/ 91440 w 213360"/>
              <a:gd name="connsiteY35" fmla="*/ 85066 h 613386"/>
              <a:gd name="connsiteX36" fmla="*/ 96520 w 213360"/>
              <a:gd name="connsiteY36" fmla="*/ 54586 h 613386"/>
              <a:gd name="connsiteX37" fmla="*/ 101600 w 213360"/>
              <a:gd name="connsiteY37" fmla="*/ 29186 h 613386"/>
              <a:gd name="connsiteX38" fmla="*/ 96520 w 213360"/>
              <a:gd name="connsiteY38" fmla="*/ 3786 h 613386"/>
              <a:gd name="connsiteX39" fmla="*/ 81280 w 213360"/>
              <a:gd name="connsiteY39" fmla="*/ 8866 h 613386"/>
              <a:gd name="connsiteX40" fmla="*/ 55880 w 213360"/>
              <a:gd name="connsiteY40" fmla="*/ 85066 h 61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13360" h="613386">
                <a:moveTo>
                  <a:pt x="55880" y="85066"/>
                </a:moveTo>
                <a:cubicBezTo>
                  <a:pt x="56727" y="102846"/>
                  <a:pt x="78401" y="97638"/>
                  <a:pt x="86360" y="115546"/>
                </a:cubicBezTo>
                <a:cubicBezTo>
                  <a:pt x="89867" y="123436"/>
                  <a:pt x="89567" y="132517"/>
                  <a:pt x="91440" y="140946"/>
                </a:cubicBezTo>
                <a:cubicBezTo>
                  <a:pt x="92955" y="147762"/>
                  <a:pt x="93927" y="154784"/>
                  <a:pt x="96520" y="161266"/>
                </a:cubicBezTo>
                <a:cubicBezTo>
                  <a:pt x="100739" y="171813"/>
                  <a:pt x="107541" y="181199"/>
                  <a:pt x="111760" y="191746"/>
                </a:cubicBezTo>
                <a:cubicBezTo>
                  <a:pt x="114353" y="198228"/>
                  <a:pt x="114922" y="205353"/>
                  <a:pt x="116840" y="212066"/>
                </a:cubicBezTo>
                <a:cubicBezTo>
                  <a:pt x="118311" y="217215"/>
                  <a:pt x="120449" y="222157"/>
                  <a:pt x="121920" y="227306"/>
                </a:cubicBezTo>
                <a:cubicBezTo>
                  <a:pt x="123838" y="234019"/>
                  <a:pt x="125082" y="240913"/>
                  <a:pt x="127000" y="247626"/>
                </a:cubicBezTo>
                <a:cubicBezTo>
                  <a:pt x="128471" y="252775"/>
                  <a:pt x="130781" y="257671"/>
                  <a:pt x="132080" y="262866"/>
                </a:cubicBezTo>
                <a:cubicBezTo>
                  <a:pt x="134174" y="271243"/>
                  <a:pt x="134679" y="279996"/>
                  <a:pt x="137160" y="288266"/>
                </a:cubicBezTo>
                <a:cubicBezTo>
                  <a:pt x="139780" y="297000"/>
                  <a:pt x="144118" y="305128"/>
                  <a:pt x="147320" y="313666"/>
                </a:cubicBezTo>
                <a:cubicBezTo>
                  <a:pt x="149200" y="318680"/>
                  <a:pt x="150184" y="324031"/>
                  <a:pt x="152400" y="328906"/>
                </a:cubicBezTo>
                <a:cubicBezTo>
                  <a:pt x="158667" y="342694"/>
                  <a:pt x="169047" y="354853"/>
                  <a:pt x="172720" y="369546"/>
                </a:cubicBezTo>
                <a:cubicBezTo>
                  <a:pt x="174348" y="376057"/>
                  <a:pt x="179236" y="397818"/>
                  <a:pt x="182880" y="405106"/>
                </a:cubicBezTo>
                <a:cubicBezTo>
                  <a:pt x="185610" y="410567"/>
                  <a:pt x="190560" y="414767"/>
                  <a:pt x="193040" y="420346"/>
                </a:cubicBezTo>
                <a:lnTo>
                  <a:pt x="208280" y="466066"/>
                </a:lnTo>
                <a:lnTo>
                  <a:pt x="213360" y="481306"/>
                </a:lnTo>
                <a:cubicBezTo>
                  <a:pt x="211667" y="489773"/>
                  <a:pt x="212141" y="498983"/>
                  <a:pt x="208280" y="506706"/>
                </a:cubicBezTo>
                <a:cubicBezTo>
                  <a:pt x="205067" y="513132"/>
                  <a:pt x="198380" y="517140"/>
                  <a:pt x="193040" y="521946"/>
                </a:cubicBezTo>
                <a:cubicBezTo>
                  <a:pt x="181436" y="532390"/>
                  <a:pt x="170470" y="543766"/>
                  <a:pt x="157480" y="552426"/>
                </a:cubicBezTo>
                <a:cubicBezTo>
                  <a:pt x="144878" y="560827"/>
                  <a:pt x="130387" y="565973"/>
                  <a:pt x="116840" y="572746"/>
                </a:cubicBezTo>
                <a:cubicBezTo>
                  <a:pt x="110067" y="576133"/>
                  <a:pt x="103704" y="580511"/>
                  <a:pt x="96520" y="582906"/>
                </a:cubicBezTo>
                <a:cubicBezTo>
                  <a:pt x="91440" y="584599"/>
                  <a:pt x="86069" y="585591"/>
                  <a:pt x="81280" y="587986"/>
                </a:cubicBezTo>
                <a:cubicBezTo>
                  <a:pt x="32978" y="612137"/>
                  <a:pt x="114196" y="582094"/>
                  <a:pt x="35560" y="608306"/>
                </a:cubicBezTo>
                <a:lnTo>
                  <a:pt x="20320" y="613386"/>
                </a:lnTo>
                <a:cubicBezTo>
                  <a:pt x="15240" y="609999"/>
                  <a:pt x="7810" y="608687"/>
                  <a:pt x="5080" y="603226"/>
                </a:cubicBezTo>
                <a:cubicBezTo>
                  <a:pt x="474" y="594013"/>
                  <a:pt x="0" y="583046"/>
                  <a:pt x="0" y="572746"/>
                </a:cubicBezTo>
                <a:cubicBezTo>
                  <a:pt x="0" y="521918"/>
                  <a:pt x="1279" y="471032"/>
                  <a:pt x="5080" y="420346"/>
                </a:cubicBezTo>
                <a:cubicBezTo>
                  <a:pt x="6372" y="403126"/>
                  <a:pt x="11853" y="386479"/>
                  <a:pt x="15240" y="369546"/>
                </a:cubicBezTo>
                <a:cubicBezTo>
                  <a:pt x="16933" y="361079"/>
                  <a:pt x="17590" y="352337"/>
                  <a:pt x="20320" y="344146"/>
                </a:cubicBezTo>
                <a:cubicBezTo>
                  <a:pt x="25162" y="329621"/>
                  <a:pt x="27291" y="324533"/>
                  <a:pt x="30480" y="308586"/>
                </a:cubicBezTo>
                <a:cubicBezTo>
                  <a:pt x="50120" y="210386"/>
                  <a:pt x="17730" y="354506"/>
                  <a:pt x="45720" y="242546"/>
                </a:cubicBezTo>
                <a:cubicBezTo>
                  <a:pt x="49506" y="227400"/>
                  <a:pt x="50629" y="211528"/>
                  <a:pt x="55880" y="196826"/>
                </a:cubicBezTo>
                <a:cubicBezTo>
                  <a:pt x="59201" y="187527"/>
                  <a:pt x="66040" y="179893"/>
                  <a:pt x="71120" y="171426"/>
                </a:cubicBezTo>
                <a:cubicBezTo>
                  <a:pt x="72813" y="159573"/>
                  <a:pt x="73508" y="147533"/>
                  <a:pt x="76200" y="135866"/>
                </a:cubicBezTo>
                <a:cubicBezTo>
                  <a:pt x="95638" y="51633"/>
                  <a:pt x="79153" y="146501"/>
                  <a:pt x="91440" y="85066"/>
                </a:cubicBezTo>
                <a:cubicBezTo>
                  <a:pt x="93460" y="74966"/>
                  <a:pt x="94677" y="64720"/>
                  <a:pt x="96520" y="54586"/>
                </a:cubicBezTo>
                <a:cubicBezTo>
                  <a:pt x="98065" y="46091"/>
                  <a:pt x="99907" y="37653"/>
                  <a:pt x="101600" y="29186"/>
                </a:cubicBezTo>
                <a:cubicBezTo>
                  <a:pt x="99907" y="20719"/>
                  <a:pt x="102625" y="9891"/>
                  <a:pt x="96520" y="3786"/>
                </a:cubicBezTo>
                <a:cubicBezTo>
                  <a:pt x="92734" y="0"/>
                  <a:pt x="81841" y="3541"/>
                  <a:pt x="81280" y="8866"/>
                </a:cubicBezTo>
                <a:cubicBezTo>
                  <a:pt x="78084" y="39225"/>
                  <a:pt x="55033" y="67286"/>
                  <a:pt x="55880" y="8506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7543800" y="6743700"/>
            <a:ext cx="685800" cy="228600"/>
          </a:xfrm>
          <a:custGeom>
            <a:avLst/>
            <a:gdLst>
              <a:gd name="connsiteX0" fmla="*/ 30480 w 482600"/>
              <a:gd name="connsiteY0" fmla="*/ 172720 h 189653"/>
              <a:gd name="connsiteX1" fmla="*/ 45720 w 482600"/>
              <a:gd name="connsiteY1" fmla="*/ 167640 h 189653"/>
              <a:gd name="connsiteX2" fmla="*/ 66040 w 482600"/>
              <a:gd name="connsiteY2" fmla="*/ 162560 h 189653"/>
              <a:gd name="connsiteX3" fmla="*/ 86360 w 482600"/>
              <a:gd name="connsiteY3" fmla="*/ 152400 h 189653"/>
              <a:gd name="connsiteX4" fmla="*/ 116840 w 482600"/>
              <a:gd name="connsiteY4" fmla="*/ 147320 h 189653"/>
              <a:gd name="connsiteX5" fmla="*/ 137160 w 482600"/>
              <a:gd name="connsiteY5" fmla="*/ 142240 h 189653"/>
              <a:gd name="connsiteX6" fmla="*/ 477520 w 482600"/>
              <a:gd name="connsiteY6" fmla="*/ 137160 h 189653"/>
              <a:gd name="connsiteX7" fmla="*/ 482600 w 482600"/>
              <a:gd name="connsiteY7" fmla="*/ 106680 h 189653"/>
              <a:gd name="connsiteX8" fmla="*/ 467360 w 482600"/>
              <a:gd name="connsiteY8" fmla="*/ 60960 h 189653"/>
              <a:gd name="connsiteX9" fmla="*/ 457200 w 482600"/>
              <a:gd name="connsiteY9" fmla="*/ 45720 h 189653"/>
              <a:gd name="connsiteX10" fmla="*/ 441960 w 482600"/>
              <a:gd name="connsiteY10" fmla="*/ 40640 h 189653"/>
              <a:gd name="connsiteX11" fmla="*/ 406400 w 482600"/>
              <a:gd name="connsiteY11" fmla="*/ 20320 h 189653"/>
              <a:gd name="connsiteX12" fmla="*/ 345440 w 482600"/>
              <a:gd name="connsiteY12" fmla="*/ 10160 h 189653"/>
              <a:gd name="connsiteX13" fmla="*/ 309880 w 482600"/>
              <a:gd name="connsiteY13" fmla="*/ 0 h 189653"/>
              <a:gd name="connsiteX14" fmla="*/ 213360 w 482600"/>
              <a:gd name="connsiteY14" fmla="*/ 5080 h 189653"/>
              <a:gd name="connsiteX15" fmla="*/ 198120 w 482600"/>
              <a:gd name="connsiteY15" fmla="*/ 15240 h 189653"/>
              <a:gd name="connsiteX16" fmla="*/ 157480 w 482600"/>
              <a:gd name="connsiteY16" fmla="*/ 25400 h 189653"/>
              <a:gd name="connsiteX17" fmla="*/ 132080 w 482600"/>
              <a:gd name="connsiteY17" fmla="*/ 40640 h 189653"/>
              <a:gd name="connsiteX18" fmla="*/ 116840 w 482600"/>
              <a:gd name="connsiteY18" fmla="*/ 45720 h 189653"/>
              <a:gd name="connsiteX19" fmla="*/ 81280 w 482600"/>
              <a:gd name="connsiteY19" fmla="*/ 66040 h 189653"/>
              <a:gd name="connsiteX20" fmla="*/ 60960 w 482600"/>
              <a:gd name="connsiteY20" fmla="*/ 81280 h 189653"/>
              <a:gd name="connsiteX21" fmla="*/ 50800 w 482600"/>
              <a:gd name="connsiteY21" fmla="*/ 96520 h 189653"/>
              <a:gd name="connsiteX22" fmla="*/ 15240 w 482600"/>
              <a:gd name="connsiteY22" fmla="*/ 147320 h 189653"/>
              <a:gd name="connsiteX23" fmla="*/ 0 w 482600"/>
              <a:gd name="connsiteY23" fmla="*/ 182880 h 189653"/>
              <a:gd name="connsiteX24" fmla="*/ 15240 w 482600"/>
              <a:gd name="connsiteY24" fmla="*/ 187960 h 189653"/>
              <a:gd name="connsiteX25" fmla="*/ 30480 w 482600"/>
              <a:gd name="connsiteY25" fmla="*/ 172720 h 189653"/>
              <a:gd name="connsiteX26" fmla="*/ 30480 w 482600"/>
              <a:gd name="connsiteY26" fmla="*/ 172720 h 189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82600" h="189653">
                <a:moveTo>
                  <a:pt x="30480" y="172720"/>
                </a:moveTo>
                <a:cubicBezTo>
                  <a:pt x="33020" y="171873"/>
                  <a:pt x="40571" y="169111"/>
                  <a:pt x="45720" y="167640"/>
                </a:cubicBezTo>
                <a:cubicBezTo>
                  <a:pt x="52433" y="165722"/>
                  <a:pt x="59503" y="165011"/>
                  <a:pt x="66040" y="162560"/>
                </a:cubicBezTo>
                <a:cubicBezTo>
                  <a:pt x="73131" y="159901"/>
                  <a:pt x="79107" y="154576"/>
                  <a:pt x="86360" y="152400"/>
                </a:cubicBezTo>
                <a:cubicBezTo>
                  <a:pt x="96226" y="149440"/>
                  <a:pt x="106740" y="149340"/>
                  <a:pt x="116840" y="147320"/>
                </a:cubicBezTo>
                <a:cubicBezTo>
                  <a:pt x="123686" y="145951"/>
                  <a:pt x="130181" y="142437"/>
                  <a:pt x="137160" y="142240"/>
                </a:cubicBezTo>
                <a:cubicBezTo>
                  <a:pt x="250581" y="139045"/>
                  <a:pt x="364067" y="138853"/>
                  <a:pt x="477520" y="137160"/>
                </a:cubicBezTo>
                <a:cubicBezTo>
                  <a:pt x="479213" y="127000"/>
                  <a:pt x="482600" y="116980"/>
                  <a:pt x="482600" y="106680"/>
                </a:cubicBezTo>
                <a:cubicBezTo>
                  <a:pt x="482600" y="89340"/>
                  <a:pt x="475623" y="75421"/>
                  <a:pt x="467360" y="60960"/>
                </a:cubicBezTo>
                <a:cubicBezTo>
                  <a:pt x="464331" y="55659"/>
                  <a:pt x="461968" y="49534"/>
                  <a:pt x="457200" y="45720"/>
                </a:cubicBezTo>
                <a:cubicBezTo>
                  <a:pt x="453019" y="42375"/>
                  <a:pt x="446749" y="43035"/>
                  <a:pt x="441960" y="40640"/>
                </a:cubicBezTo>
                <a:cubicBezTo>
                  <a:pt x="412483" y="25901"/>
                  <a:pt x="442024" y="33679"/>
                  <a:pt x="406400" y="20320"/>
                </a:cubicBezTo>
                <a:cubicBezTo>
                  <a:pt x="389618" y="14027"/>
                  <a:pt x="360192" y="12004"/>
                  <a:pt x="345440" y="10160"/>
                </a:cubicBezTo>
                <a:cubicBezTo>
                  <a:pt x="338253" y="7764"/>
                  <a:pt x="316259" y="0"/>
                  <a:pt x="309880" y="0"/>
                </a:cubicBezTo>
                <a:cubicBezTo>
                  <a:pt x="277662" y="0"/>
                  <a:pt x="245533" y="3387"/>
                  <a:pt x="213360" y="5080"/>
                </a:cubicBezTo>
                <a:cubicBezTo>
                  <a:pt x="208280" y="8467"/>
                  <a:pt x="203858" y="13154"/>
                  <a:pt x="198120" y="15240"/>
                </a:cubicBezTo>
                <a:cubicBezTo>
                  <a:pt x="184997" y="20012"/>
                  <a:pt x="157480" y="25400"/>
                  <a:pt x="157480" y="25400"/>
                </a:cubicBezTo>
                <a:cubicBezTo>
                  <a:pt x="149013" y="30480"/>
                  <a:pt x="140911" y="36224"/>
                  <a:pt x="132080" y="40640"/>
                </a:cubicBezTo>
                <a:cubicBezTo>
                  <a:pt x="127291" y="43035"/>
                  <a:pt x="121762" y="43611"/>
                  <a:pt x="116840" y="45720"/>
                </a:cubicBezTo>
                <a:cubicBezTo>
                  <a:pt x="101957" y="52098"/>
                  <a:pt x="94035" y="56930"/>
                  <a:pt x="81280" y="66040"/>
                </a:cubicBezTo>
                <a:cubicBezTo>
                  <a:pt x="74390" y="70961"/>
                  <a:pt x="66947" y="75293"/>
                  <a:pt x="60960" y="81280"/>
                </a:cubicBezTo>
                <a:cubicBezTo>
                  <a:pt x="56643" y="85597"/>
                  <a:pt x="54349" y="91552"/>
                  <a:pt x="50800" y="96520"/>
                </a:cubicBezTo>
                <a:cubicBezTo>
                  <a:pt x="40181" y="111387"/>
                  <a:pt x="23026" y="131749"/>
                  <a:pt x="15240" y="147320"/>
                </a:cubicBezTo>
                <a:cubicBezTo>
                  <a:pt x="2685" y="172429"/>
                  <a:pt x="7475" y="160456"/>
                  <a:pt x="0" y="182880"/>
                </a:cubicBezTo>
                <a:cubicBezTo>
                  <a:pt x="5080" y="184573"/>
                  <a:pt x="10160" y="189653"/>
                  <a:pt x="15240" y="187960"/>
                </a:cubicBezTo>
                <a:cubicBezTo>
                  <a:pt x="22056" y="185688"/>
                  <a:pt x="24320" y="176416"/>
                  <a:pt x="30480" y="172720"/>
                </a:cubicBezTo>
                <a:lnTo>
                  <a:pt x="30480" y="17272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8763000" y="6629400"/>
            <a:ext cx="762000" cy="228600"/>
          </a:xfrm>
          <a:custGeom>
            <a:avLst/>
            <a:gdLst>
              <a:gd name="connsiteX0" fmla="*/ 4010 w 482209"/>
              <a:gd name="connsiteY0" fmla="*/ 84221 h 132347"/>
              <a:gd name="connsiteX1" fmla="*/ 28073 w 482209"/>
              <a:gd name="connsiteY1" fmla="*/ 48126 h 132347"/>
              <a:gd name="connsiteX2" fmla="*/ 76199 w 482209"/>
              <a:gd name="connsiteY2" fmla="*/ 36095 h 132347"/>
              <a:gd name="connsiteX3" fmla="*/ 148389 w 482209"/>
              <a:gd name="connsiteY3" fmla="*/ 0 h 132347"/>
              <a:gd name="connsiteX4" fmla="*/ 352925 w 482209"/>
              <a:gd name="connsiteY4" fmla="*/ 12032 h 132347"/>
              <a:gd name="connsiteX5" fmla="*/ 425115 w 482209"/>
              <a:gd name="connsiteY5" fmla="*/ 48126 h 132347"/>
              <a:gd name="connsiteX6" fmla="*/ 461210 w 482209"/>
              <a:gd name="connsiteY6" fmla="*/ 60158 h 132347"/>
              <a:gd name="connsiteX7" fmla="*/ 473241 w 482209"/>
              <a:gd name="connsiteY7" fmla="*/ 96253 h 132347"/>
              <a:gd name="connsiteX8" fmla="*/ 328862 w 482209"/>
              <a:gd name="connsiteY8" fmla="*/ 132347 h 132347"/>
              <a:gd name="connsiteX9" fmla="*/ 64168 w 482209"/>
              <a:gd name="connsiteY9" fmla="*/ 120316 h 132347"/>
              <a:gd name="connsiteX10" fmla="*/ 52136 w 482209"/>
              <a:gd name="connsiteY10" fmla="*/ 72190 h 132347"/>
              <a:gd name="connsiteX11" fmla="*/ 4010 w 482209"/>
              <a:gd name="connsiteY11" fmla="*/ 84221 h 13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2209" h="132347">
                <a:moveTo>
                  <a:pt x="4010" y="84221"/>
                </a:moveTo>
                <a:cubicBezTo>
                  <a:pt x="0" y="80210"/>
                  <a:pt x="16041" y="56147"/>
                  <a:pt x="28073" y="48126"/>
                </a:cubicBezTo>
                <a:cubicBezTo>
                  <a:pt x="41832" y="38954"/>
                  <a:pt x="60300" y="40638"/>
                  <a:pt x="76199" y="36095"/>
                </a:cubicBezTo>
                <a:cubicBezTo>
                  <a:pt x="119784" y="23642"/>
                  <a:pt x="108843" y="26364"/>
                  <a:pt x="148389" y="0"/>
                </a:cubicBezTo>
                <a:cubicBezTo>
                  <a:pt x="216568" y="4011"/>
                  <a:pt x="284967" y="5236"/>
                  <a:pt x="352925" y="12032"/>
                </a:cubicBezTo>
                <a:cubicBezTo>
                  <a:pt x="390729" y="15812"/>
                  <a:pt x="392161" y="31649"/>
                  <a:pt x="425115" y="48126"/>
                </a:cubicBezTo>
                <a:cubicBezTo>
                  <a:pt x="436459" y="53798"/>
                  <a:pt x="449178" y="56147"/>
                  <a:pt x="461210" y="60158"/>
                </a:cubicBezTo>
                <a:cubicBezTo>
                  <a:pt x="465220" y="72190"/>
                  <a:pt x="482209" y="87285"/>
                  <a:pt x="473241" y="96253"/>
                </a:cubicBezTo>
                <a:cubicBezTo>
                  <a:pt x="454174" y="115320"/>
                  <a:pt x="352721" y="128371"/>
                  <a:pt x="328862" y="132347"/>
                </a:cubicBezTo>
                <a:lnTo>
                  <a:pt x="64168" y="120316"/>
                </a:lnTo>
                <a:cubicBezTo>
                  <a:pt x="48010" y="116803"/>
                  <a:pt x="62466" y="85102"/>
                  <a:pt x="52136" y="72190"/>
                </a:cubicBezTo>
                <a:cubicBezTo>
                  <a:pt x="41496" y="58890"/>
                  <a:pt x="8020" y="88232"/>
                  <a:pt x="4010" y="8422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82</TotalTime>
  <Words>215</Words>
  <Application>Microsoft Office PowerPoint</Application>
  <PresentationFormat>On-screen Show 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student</dc:creator>
  <cp:lastModifiedBy>student</cp:lastModifiedBy>
  <cp:revision>5</cp:revision>
  <dcterms:created xsi:type="dcterms:W3CDTF">2010-09-09T02:01:32Z</dcterms:created>
  <dcterms:modified xsi:type="dcterms:W3CDTF">2010-09-09T18:38:22Z</dcterms:modified>
</cp:coreProperties>
</file>